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60" r:id="rId5"/>
    <p:sldId id="261" r:id="rId6"/>
    <p:sldId id="267" r:id="rId7"/>
    <p:sldId id="273" r:id="rId8"/>
    <p:sldId id="262" r:id="rId9"/>
    <p:sldId id="271" r:id="rId10"/>
    <p:sldId id="266" r:id="rId11"/>
    <p:sldId id="263" r:id="rId12"/>
    <p:sldId id="264" r:id="rId13"/>
    <p:sldId id="265" r:id="rId14"/>
    <p:sldId id="269" r:id="rId15"/>
    <p:sldId id="270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991F5C-D3EE-B83C-5B78-5688B29FC19A}" v="10" dt="2023-10-15T18:07:45.222"/>
    <p1510:client id="{0D2EAC35-2DD6-C4E0-9A51-F7362BAC2A87}" v="38" dt="2023-10-15T16:41:46.543"/>
    <p1510:client id="{15B09CD3-6AB5-33E0-1924-6258E2098C92}" v="16" dt="2023-10-15T17:45:08.544"/>
    <p1510:client id="{3AF937E4-A3C4-37F3-2D34-A521011105D4}" v="56" dt="2023-10-15T15:09:38.654"/>
    <p1510:client id="{45C18E78-D7DA-6F04-4E5C-6D62B9C4EAA7}" v="132" dt="2023-10-15T18:31:15.225"/>
    <p1510:client id="{47964D1F-7D78-8041-C136-34DD4408EDAB}" v="36" dt="2023-10-15T17:55:44.414"/>
    <p1510:client id="{64E88840-86BB-F80C-0DBA-0C94500C48E0}" v="4" dt="2023-10-15T17:46:30.602"/>
    <p1510:client id="{6EBD6E7A-DC8A-7929-4C2D-02BB908F3940}" v="9" dt="2023-10-15T14:58:24.862"/>
    <p1510:client id="{8CDF5E16-C0AA-ECF4-4E20-D048D98FECCD}" v="41" dt="2023-10-15T18:41:43.743"/>
    <p1510:client id="{9B7574EA-D077-58D8-2C98-DFC2DB8B4420}" v="1" dt="2023-10-15T14:47:03.697"/>
    <p1510:client id="{ACC973AB-7E21-D13B-FA0A-E62C9334CED8}" v="1" dt="2023-10-15T14:47:41.312"/>
    <p1510:client id="{CA8936CA-6A79-CD9F-C807-89D3B5EB2077}" v="7" dt="2023-10-15T14:41:55.267"/>
    <p1510:client id="{EF3FEE4C-6B31-4D38-8A45-414355D1639F}" v="3" dt="2023-10-15T18:41:23.853"/>
    <p1510:client id="{EFC7E80A-6EFB-21DE-2D36-43DFAD4A6324}" v="1" dt="2023-10-15T18:31:47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cobo Ruiz Morales" userId="S::jrm122@mscloud.ua.es::3fc2eb19-0eae-4cb9-abd5-4942970eb4e1" providerId="AD" clId="Web-{45C18E78-D7DA-6F04-4E5C-6D62B9C4EAA7}"/>
    <pc:docChg chg="addSld delSld modSld">
      <pc:chgData name="Jacobo Ruiz Morales" userId="S::jrm122@mscloud.ua.es::3fc2eb19-0eae-4cb9-abd5-4942970eb4e1" providerId="AD" clId="Web-{45C18E78-D7DA-6F04-4E5C-6D62B9C4EAA7}" dt="2023-10-15T18:31:15.225" v="130" actId="1076"/>
      <pc:docMkLst>
        <pc:docMk/>
      </pc:docMkLst>
      <pc:sldChg chg="addSp delSp modSp">
        <pc:chgData name="Jacobo Ruiz Morales" userId="S::jrm122@mscloud.ua.es::3fc2eb19-0eae-4cb9-abd5-4942970eb4e1" providerId="AD" clId="Web-{45C18E78-D7DA-6F04-4E5C-6D62B9C4EAA7}" dt="2023-10-15T18:16:01.482" v="6" actId="1076"/>
        <pc:sldMkLst>
          <pc:docMk/>
          <pc:sldMk cId="1432071407" sldId="271"/>
        </pc:sldMkLst>
        <pc:spChg chg="mod">
          <ac:chgData name="Jacobo Ruiz Morales" userId="S::jrm122@mscloud.ua.es::3fc2eb19-0eae-4cb9-abd5-4942970eb4e1" providerId="AD" clId="Web-{45C18E78-D7DA-6F04-4E5C-6D62B9C4EAA7}" dt="2023-10-15T18:15:58.107" v="5" actId="1076"/>
          <ac:spMkLst>
            <pc:docMk/>
            <pc:sldMk cId="1432071407" sldId="271"/>
            <ac:spMk id="9" creationId="{0B306C36-AE1E-E757-599B-55BFBDE52588}"/>
          </ac:spMkLst>
        </pc:spChg>
        <pc:spChg chg="mod">
          <ac:chgData name="Jacobo Ruiz Morales" userId="S::jrm122@mscloud.ua.es::3fc2eb19-0eae-4cb9-abd5-4942970eb4e1" providerId="AD" clId="Web-{45C18E78-D7DA-6F04-4E5C-6D62B9C4EAA7}" dt="2023-10-15T18:16:01.482" v="6" actId="1076"/>
          <ac:spMkLst>
            <pc:docMk/>
            <pc:sldMk cId="1432071407" sldId="271"/>
            <ac:spMk id="13" creationId="{1E7AE244-5857-6CE2-95E8-B2BE16853488}"/>
          </ac:spMkLst>
        </pc:spChg>
        <pc:picChg chg="add mod">
          <ac:chgData name="Jacobo Ruiz Morales" userId="S::jrm122@mscloud.ua.es::3fc2eb19-0eae-4cb9-abd5-4942970eb4e1" providerId="AD" clId="Web-{45C18E78-D7DA-6F04-4E5C-6D62B9C4EAA7}" dt="2023-10-15T18:15:48.138" v="4" actId="1076"/>
          <ac:picMkLst>
            <pc:docMk/>
            <pc:sldMk cId="1432071407" sldId="271"/>
            <ac:picMk id="2" creationId="{0E7EAFD6-0DD6-05EC-809B-6EF6D06C209D}"/>
          </ac:picMkLst>
        </pc:picChg>
        <pc:picChg chg="del">
          <ac:chgData name="Jacobo Ruiz Morales" userId="S::jrm122@mscloud.ua.es::3fc2eb19-0eae-4cb9-abd5-4942970eb4e1" providerId="AD" clId="Web-{45C18E78-D7DA-6F04-4E5C-6D62B9C4EAA7}" dt="2023-10-15T18:15:43.356" v="3"/>
          <ac:picMkLst>
            <pc:docMk/>
            <pc:sldMk cId="1432071407" sldId="271"/>
            <ac:picMk id="3" creationId="{14F735FB-C2D0-1162-D409-F1080333F43A}"/>
          </ac:picMkLst>
        </pc:picChg>
      </pc:sldChg>
      <pc:sldChg chg="addSp delSp modSp">
        <pc:chgData name="Jacobo Ruiz Morales" userId="S::jrm122@mscloud.ua.es::3fc2eb19-0eae-4cb9-abd5-4942970eb4e1" providerId="AD" clId="Web-{45C18E78-D7DA-6F04-4E5C-6D62B9C4EAA7}" dt="2023-10-15T18:19:52.082" v="23"/>
        <pc:sldMkLst>
          <pc:docMk/>
          <pc:sldMk cId="199179186" sldId="272"/>
        </pc:sldMkLst>
        <pc:picChg chg="add del mod">
          <ac:chgData name="Jacobo Ruiz Morales" userId="S::jrm122@mscloud.ua.es::3fc2eb19-0eae-4cb9-abd5-4942970eb4e1" providerId="AD" clId="Web-{45C18E78-D7DA-6F04-4E5C-6D62B9C4EAA7}" dt="2023-10-15T18:17:40.031" v="10"/>
          <ac:picMkLst>
            <pc:docMk/>
            <pc:sldMk cId="199179186" sldId="272"/>
            <ac:picMk id="6" creationId="{5034F39F-0E8E-63FE-86A3-F33275F7AFF4}"/>
          </ac:picMkLst>
        </pc:picChg>
        <pc:picChg chg="add del mod modCrop">
          <ac:chgData name="Jacobo Ruiz Morales" userId="S::jrm122@mscloud.ua.es::3fc2eb19-0eae-4cb9-abd5-4942970eb4e1" providerId="AD" clId="Web-{45C18E78-D7DA-6F04-4E5C-6D62B9C4EAA7}" dt="2023-10-15T18:18:10.782" v="17"/>
          <ac:picMkLst>
            <pc:docMk/>
            <pc:sldMk cId="199179186" sldId="272"/>
            <ac:picMk id="11" creationId="{896F3368-DBEF-97B9-7422-7CF3234A1D33}"/>
          </ac:picMkLst>
        </pc:picChg>
        <pc:picChg chg="add del">
          <ac:chgData name="Jacobo Ruiz Morales" userId="S::jrm122@mscloud.ua.es::3fc2eb19-0eae-4cb9-abd5-4942970eb4e1" providerId="AD" clId="Web-{45C18E78-D7DA-6F04-4E5C-6D62B9C4EAA7}" dt="2023-10-15T18:19:52.082" v="23"/>
          <ac:picMkLst>
            <pc:docMk/>
            <pc:sldMk cId="199179186" sldId="272"/>
            <ac:picMk id="13" creationId="{9444723E-B1E0-00F2-6D4B-3C219C94B4B0}"/>
          </ac:picMkLst>
        </pc:picChg>
      </pc:sldChg>
      <pc:sldChg chg="addSp delSp modSp new mod setBg">
        <pc:chgData name="Jacobo Ruiz Morales" userId="S::jrm122@mscloud.ua.es::3fc2eb19-0eae-4cb9-abd5-4942970eb4e1" providerId="AD" clId="Web-{45C18E78-D7DA-6F04-4E5C-6D62B9C4EAA7}" dt="2023-10-15T18:31:15.225" v="130" actId="1076"/>
        <pc:sldMkLst>
          <pc:docMk/>
          <pc:sldMk cId="251528715" sldId="273"/>
        </pc:sldMkLst>
        <pc:spChg chg="mod ord">
          <ac:chgData name="Jacobo Ruiz Morales" userId="S::jrm122@mscloud.ua.es::3fc2eb19-0eae-4cb9-abd5-4942970eb4e1" providerId="AD" clId="Web-{45C18E78-D7DA-6F04-4E5C-6D62B9C4EAA7}" dt="2023-10-15T18:30:35.037" v="124" actId="1076"/>
          <ac:spMkLst>
            <pc:docMk/>
            <pc:sldMk cId="251528715" sldId="273"/>
            <ac:spMk id="2" creationId="{373C4CDF-02C6-E96C-A862-BB49D25A6C3A}"/>
          </ac:spMkLst>
        </pc:spChg>
        <pc:spChg chg="del mod ord">
          <ac:chgData name="Jacobo Ruiz Morales" userId="S::jrm122@mscloud.ua.es::3fc2eb19-0eae-4cb9-abd5-4942970eb4e1" providerId="AD" clId="Web-{45C18E78-D7DA-6F04-4E5C-6D62B9C4EAA7}" dt="2023-10-15T18:23:08.806" v="57"/>
          <ac:spMkLst>
            <pc:docMk/>
            <pc:sldMk cId="251528715" sldId="273"/>
            <ac:spMk id="3" creationId="{AA184D64-E044-981C-E425-314E0396DB32}"/>
          </ac:spMkLst>
        </pc:spChg>
        <pc:spChg chg="add del">
          <ac:chgData name="Jacobo Ruiz Morales" userId="S::jrm122@mscloud.ua.es::3fc2eb19-0eae-4cb9-abd5-4942970eb4e1" providerId="AD" clId="Web-{45C18E78-D7DA-6F04-4E5C-6D62B9C4EAA7}" dt="2023-10-15T18:22:59.446" v="56"/>
          <ac:spMkLst>
            <pc:docMk/>
            <pc:sldMk cId="251528715" sldId="273"/>
            <ac:spMk id="10" creationId="{1ECAB1E8-8195-4748-BE71-FF806D86892E}"/>
          </ac:spMkLst>
        </pc:spChg>
        <pc:spChg chg="add del">
          <ac:chgData name="Jacobo Ruiz Morales" userId="S::jrm122@mscloud.ua.es::3fc2eb19-0eae-4cb9-abd5-4942970eb4e1" providerId="AD" clId="Web-{45C18E78-D7DA-6F04-4E5C-6D62B9C4EAA7}" dt="2023-10-15T18:22:59.446" v="56"/>
          <ac:spMkLst>
            <pc:docMk/>
            <pc:sldMk cId="251528715" sldId="273"/>
            <ac:spMk id="12" creationId="{57F6BDD4-E066-4008-8011-6CC31AEB4556}"/>
          </ac:spMkLst>
        </pc:spChg>
        <pc:spChg chg="add del">
          <ac:chgData name="Jacobo Ruiz Morales" userId="S::jrm122@mscloud.ua.es::3fc2eb19-0eae-4cb9-abd5-4942970eb4e1" providerId="AD" clId="Web-{45C18E78-D7DA-6F04-4E5C-6D62B9C4EAA7}" dt="2023-10-15T18:22:59.446" v="56"/>
          <ac:spMkLst>
            <pc:docMk/>
            <pc:sldMk cId="251528715" sldId="273"/>
            <ac:spMk id="14" creationId="{2711A8FB-68FC-45FC-B01E-38F809E2D439}"/>
          </ac:spMkLst>
        </pc:spChg>
        <pc:spChg chg="add del">
          <ac:chgData name="Jacobo Ruiz Morales" userId="S::jrm122@mscloud.ua.es::3fc2eb19-0eae-4cb9-abd5-4942970eb4e1" providerId="AD" clId="Web-{45C18E78-D7DA-6F04-4E5C-6D62B9C4EAA7}" dt="2023-10-15T18:22:59.446" v="56"/>
          <ac:spMkLst>
            <pc:docMk/>
            <pc:sldMk cId="251528715" sldId="273"/>
            <ac:spMk id="16" creationId="{2A865FE3-5FC9-4049-87CF-30019C46C0F5}"/>
          </ac:spMkLst>
        </pc:spChg>
        <pc:spChg chg="add del">
          <ac:chgData name="Jacobo Ruiz Morales" userId="S::jrm122@mscloud.ua.es::3fc2eb19-0eae-4cb9-abd5-4942970eb4e1" providerId="AD" clId="Web-{45C18E78-D7DA-6F04-4E5C-6D62B9C4EAA7}" dt="2023-10-15T18:20:52.224" v="45"/>
          <ac:spMkLst>
            <pc:docMk/>
            <pc:sldMk cId="251528715" sldId="273"/>
            <ac:spMk id="19" creationId="{147F1DF1-4102-78E3-93C2-5DFB1CB1D032}"/>
          </ac:spMkLst>
        </pc:spChg>
        <pc:spChg chg="add del">
          <ac:chgData name="Jacobo Ruiz Morales" userId="S::jrm122@mscloud.ua.es::3fc2eb19-0eae-4cb9-abd5-4942970eb4e1" providerId="AD" clId="Web-{45C18E78-D7DA-6F04-4E5C-6D62B9C4EAA7}" dt="2023-10-15T18:21:55.351" v="53"/>
          <ac:spMkLst>
            <pc:docMk/>
            <pc:sldMk cId="251528715" sldId="273"/>
            <ac:spMk id="21" creationId="{80FCE90C-6D07-343C-F59A-64DC9680D5F6}"/>
          </ac:spMkLst>
        </pc:spChg>
        <pc:spChg chg="add">
          <ac:chgData name="Jacobo Ruiz Morales" userId="S::jrm122@mscloud.ua.es::3fc2eb19-0eae-4cb9-abd5-4942970eb4e1" providerId="AD" clId="Web-{45C18E78-D7DA-6F04-4E5C-6D62B9C4EAA7}" dt="2023-10-15T18:22:59.446" v="56"/>
          <ac:spMkLst>
            <pc:docMk/>
            <pc:sldMk cId="251528715" sldId="273"/>
            <ac:spMk id="22" creationId="{9D25F302-27C5-414F-97F8-6EA0A6C028BA}"/>
          </ac:spMkLst>
        </pc:spChg>
        <pc:spChg chg="add del">
          <ac:chgData name="Jacobo Ruiz Morales" userId="S::jrm122@mscloud.ua.es::3fc2eb19-0eae-4cb9-abd5-4942970eb4e1" providerId="AD" clId="Web-{45C18E78-D7DA-6F04-4E5C-6D62B9C4EAA7}" dt="2023-10-15T18:21:53.569" v="52"/>
          <ac:spMkLst>
            <pc:docMk/>
            <pc:sldMk cId="251528715" sldId="273"/>
            <ac:spMk id="23" creationId="{9464B7D6-A20D-FF87-22AA-B59D4A461A3A}"/>
          </ac:spMkLst>
        </pc:spChg>
        <pc:spChg chg="add">
          <ac:chgData name="Jacobo Ruiz Morales" userId="S::jrm122@mscloud.ua.es::3fc2eb19-0eae-4cb9-abd5-4942970eb4e1" providerId="AD" clId="Web-{45C18E78-D7DA-6F04-4E5C-6D62B9C4EAA7}" dt="2023-10-15T18:22:59.446" v="56"/>
          <ac:spMkLst>
            <pc:docMk/>
            <pc:sldMk cId="251528715" sldId="273"/>
            <ac:spMk id="24" creationId="{830A36F8-48C2-4842-A87B-8CE8DF4E7FD2}"/>
          </ac:spMkLst>
        </pc:spChg>
        <pc:spChg chg="add">
          <ac:chgData name="Jacobo Ruiz Morales" userId="S::jrm122@mscloud.ua.es::3fc2eb19-0eae-4cb9-abd5-4942970eb4e1" providerId="AD" clId="Web-{45C18E78-D7DA-6F04-4E5C-6D62B9C4EAA7}" dt="2023-10-15T18:22:59.446" v="56"/>
          <ac:spMkLst>
            <pc:docMk/>
            <pc:sldMk cId="251528715" sldId="273"/>
            <ac:spMk id="26" creationId="{8F451A30-466B-4996-9BA5-CD6ABCC6D558}"/>
          </ac:spMkLst>
        </pc:spChg>
        <pc:spChg chg="add del mod">
          <ac:chgData name="Jacobo Ruiz Morales" userId="S::jrm122@mscloud.ua.es::3fc2eb19-0eae-4cb9-abd5-4942970eb4e1" providerId="AD" clId="Web-{45C18E78-D7DA-6F04-4E5C-6D62B9C4EAA7}" dt="2023-10-15T18:24:58.246" v="86"/>
          <ac:spMkLst>
            <pc:docMk/>
            <pc:sldMk cId="251528715" sldId="273"/>
            <ac:spMk id="27" creationId="{D58705F1-E44A-524E-1072-DE68AE7D310C}"/>
          </ac:spMkLst>
        </pc:spChg>
        <pc:spChg chg="add del">
          <ac:chgData name="Jacobo Ruiz Morales" userId="S::jrm122@mscloud.ua.es::3fc2eb19-0eae-4cb9-abd5-4942970eb4e1" providerId="AD" clId="Web-{45C18E78-D7DA-6F04-4E5C-6D62B9C4EAA7}" dt="2023-10-15T18:25:17.731" v="88"/>
          <ac:spMkLst>
            <pc:docMk/>
            <pc:sldMk cId="251528715" sldId="273"/>
            <ac:spMk id="28" creationId="{32D840F2-1FB0-81EF-A090-05B8890F6CB4}"/>
          </ac:spMkLst>
        </pc:spChg>
        <pc:spChg chg="add mod">
          <ac:chgData name="Jacobo Ruiz Morales" userId="S::jrm122@mscloud.ua.es::3fc2eb19-0eae-4cb9-abd5-4942970eb4e1" providerId="AD" clId="Web-{45C18E78-D7DA-6F04-4E5C-6D62B9C4EAA7}" dt="2023-10-15T18:28:50.409" v="115" actId="14100"/>
          <ac:spMkLst>
            <pc:docMk/>
            <pc:sldMk cId="251528715" sldId="273"/>
            <ac:spMk id="29" creationId="{FA7AAF78-C57B-EC8B-597D-D72F729AE718}"/>
          </ac:spMkLst>
        </pc:spChg>
        <pc:spChg chg="add mod">
          <ac:chgData name="Jacobo Ruiz Morales" userId="S::jrm122@mscloud.ua.es::3fc2eb19-0eae-4cb9-abd5-4942970eb4e1" providerId="AD" clId="Web-{45C18E78-D7DA-6F04-4E5C-6D62B9C4EAA7}" dt="2023-10-15T18:29:48.863" v="123" actId="14100"/>
          <ac:spMkLst>
            <pc:docMk/>
            <pc:sldMk cId="251528715" sldId="273"/>
            <ac:spMk id="30" creationId="{9C34B41D-7E91-CF91-4E0C-45A8AE539AA0}"/>
          </ac:spMkLst>
        </pc:spChg>
        <pc:spChg chg="add mod">
          <ac:chgData name="Jacobo Ruiz Morales" userId="S::jrm122@mscloud.ua.es::3fc2eb19-0eae-4cb9-abd5-4942970eb4e1" providerId="AD" clId="Web-{45C18E78-D7DA-6F04-4E5C-6D62B9C4EAA7}" dt="2023-10-15T18:30:55.412" v="127"/>
          <ac:spMkLst>
            <pc:docMk/>
            <pc:sldMk cId="251528715" sldId="273"/>
            <ac:spMk id="36" creationId="{1551BAA5-7C8B-F9FB-4028-3F824AA3BB2A}"/>
          </ac:spMkLst>
        </pc:spChg>
        <pc:spChg chg="add mod">
          <ac:chgData name="Jacobo Ruiz Morales" userId="S::jrm122@mscloud.ua.es::3fc2eb19-0eae-4cb9-abd5-4942970eb4e1" providerId="AD" clId="Web-{45C18E78-D7DA-6F04-4E5C-6D62B9C4EAA7}" dt="2023-10-15T18:31:15.225" v="130" actId="1076"/>
          <ac:spMkLst>
            <pc:docMk/>
            <pc:sldMk cId="251528715" sldId="273"/>
            <ac:spMk id="37" creationId="{BDA44D55-C7E5-2E8A-930C-93E15E3C9DC5}"/>
          </ac:spMkLst>
        </pc:spChg>
        <pc:picChg chg="add del mod">
          <ac:chgData name="Jacobo Ruiz Morales" userId="S::jrm122@mscloud.ua.es::3fc2eb19-0eae-4cb9-abd5-4942970eb4e1" providerId="AD" clId="Web-{45C18E78-D7DA-6F04-4E5C-6D62B9C4EAA7}" dt="2023-10-15T18:19:47.238" v="22"/>
          <ac:picMkLst>
            <pc:docMk/>
            <pc:sldMk cId="251528715" sldId="273"/>
            <ac:picMk id="5" creationId="{A7AF27F4-EC28-1F68-B596-7A1E4E392174}"/>
          </ac:picMkLst>
        </pc:picChg>
        <pc:picChg chg="add mod ord">
          <ac:chgData name="Jacobo Ruiz Morales" userId="S::jrm122@mscloud.ua.es::3fc2eb19-0eae-4cb9-abd5-4942970eb4e1" providerId="AD" clId="Web-{45C18E78-D7DA-6F04-4E5C-6D62B9C4EAA7}" dt="2023-10-15T18:27:52.017" v="110" actId="1076"/>
          <ac:picMkLst>
            <pc:docMk/>
            <pc:sldMk cId="251528715" sldId="273"/>
            <ac:picMk id="7" creationId="{3DC80DFE-A656-E189-04B2-4961D215208D}"/>
          </ac:picMkLst>
        </pc:picChg>
        <pc:picChg chg="add mod ord">
          <ac:chgData name="Jacobo Ruiz Morales" userId="S::jrm122@mscloud.ua.es::3fc2eb19-0eae-4cb9-abd5-4942970eb4e1" providerId="AD" clId="Web-{45C18E78-D7DA-6F04-4E5C-6D62B9C4EAA7}" dt="2023-10-15T18:23:55.370" v="71" actId="14100"/>
          <ac:picMkLst>
            <pc:docMk/>
            <pc:sldMk cId="251528715" sldId="273"/>
            <ac:picMk id="9" creationId="{79EBA484-C127-C0EE-278B-AD1D4867C72B}"/>
          </ac:picMkLst>
        </pc:picChg>
        <pc:picChg chg="add mod modCrop">
          <ac:chgData name="Jacobo Ruiz Morales" userId="S::jrm122@mscloud.ua.es::3fc2eb19-0eae-4cb9-abd5-4942970eb4e1" providerId="AD" clId="Web-{45C18E78-D7DA-6F04-4E5C-6D62B9C4EAA7}" dt="2023-10-15T18:24:36.871" v="82" actId="1076"/>
          <ac:picMkLst>
            <pc:docMk/>
            <pc:sldMk cId="251528715" sldId="273"/>
            <ac:picMk id="13" creationId="{90A6784A-9EBE-FB3A-8721-581DFFF3B7E4}"/>
          </ac:picMkLst>
        </pc:picChg>
        <pc:picChg chg="add mod modCrop">
          <ac:chgData name="Jacobo Ruiz Morales" userId="S::jrm122@mscloud.ua.es::3fc2eb19-0eae-4cb9-abd5-4942970eb4e1" providerId="AD" clId="Web-{45C18E78-D7DA-6F04-4E5C-6D62B9C4EAA7}" dt="2023-10-15T18:24:08.448" v="73" actId="1076"/>
          <ac:picMkLst>
            <pc:docMk/>
            <pc:sldMk cId="251528715" sldId="273"/>
            <ac:picMk id="17" creationId="{30F92AD4-4B4D-6AB6-DE0B-C20FCEC0DC23}"/>
          </ac:picMkLst>
        </pc:picChg>
        <pc:cxnChg chg="add mod">
          <ac:chgData name="Jacobo Ruiz Morales" userId="S::jrm122@mscloud.ua.es::3fc2eb19-0eae-4cb9-abd5-4942970eb4e1" providerId="AD" clId="Web-{45C18E78-D7DA-6F04-4E5C-6D62B9C4EAA7}" dt="2023-10-15T18:29:07.972" v="116" actId="1076"/>
          <ac:cxnSpMkLst>
            <pc:docMk/>
            <pc:sldMk cId="251528715" sldId="273"/>
            <ac:cxnSpMk id="31" creationId="{39865718-6F05-DDB5-D0D4-35FF39C61283}"/>
          </ac:cxnSpMkLst>
        </pc:cxnChg>
        <pc:cxnChg chg="add mod">
          <ac:chgData name="Jacobo Ruiz Morales" userId="S::jrm122@mscloud.ua.es::3fc2eb19-0eae-4cb9-abd5-4942970eb4e1" providerId="AD" clId="Web-{45C18E78-D7DA-6F04-4E5C-6D62B9C4EAA7}" dt="2023-10-15T18:28:08.626" v="112" actId="1076"/>
          <ac:cxnSpMkLst>
            <pc:docMk/>
            <pc:sldMk cId="251528715" sldId="273"/>
            <ac:cxnSpMk id="32" creationId="{CA27720D-A122-C87B-058B-255DFC9445B4}"/>
          </ac:cxnSpMkLst>
        </pc:cxnChg>
        <pc:cxnChg chg="add mod">
          <ac:chgData name="Jacobo Ruiz Morales" userId="S::jrm122@mscloud.ua.es::3fc2eb19-0eae-4cb9-abd5-4942970eb4e1" providerId="AD" clId="Web-{45C18E78-D7DA-6F04-4E5C-6D62B9C4EAA7}" dt="2023-10-15T18:29:16.831" v="118" actId="1076"/>
          <ac:cxnSpMkLst>
            <pc:docMk/>
            <pc:sldMk cId="251528715" sldId="273"/>
            <ac:cxnSpMk id="33" creationId="{8560784A-EC55-DE0B-2CFB-78B788CB82DE}"/>
          </ac:cxnSpMkLst>
        </pc:cxnChg>
        <pc:cxnChg chg="add mod">
          <ac:chgData name="Jacobo Ruiz Morales" userId="S::jrm122@mscloud.ua.es::3fc2eb19-0eae-4cb9-abd5-4942970eb4e1" providerId="AD" clId="Web-{45C18E78-D7DA-6F04-4E5C-6D62B9C4EAA7}" dt="2023-10-15T18:29:24.425" v="120" actId="1076"/>
          <ac:cxnSpMkLst>
            <pc:docMk/>
            <pc:sldMk cId="251528715" sldId="273"/>
            <ac:cxnSpMk id="34" creationId="{2FBD6A80-5A36-F709-44F4-70054E79DAE0}"/>
          </ac:cxnSpMkLst>
        </pc:cxnChg>
        <pc:cxnChg chg="add mod">
          <ac:chgData name="Jacobo Ruiz Morales" userId="S::jrm122@mscloud.ua.es::3fc2eb19-0eae-4cb9-abd5-4942970eb4e1" providerId="AD" clId="Web-{45C18E78-D7DA-6F04-4E5C-6D62B9C4EAA7}" dt="2023-10-15T18:29:34.629" v="122" actId="1076"/>
          <ac:cxnSpMkLst>
            <pc:docMk/>
            <pc:sldMk cId="251528715" sldId="273"/>
            <ac:cxnSpMk id="35" creationId="{583104E7-B216-3F15-5DF3-1241B8C7C080}"/>
          </ac:cxnSpMkLst>
        </pc:cxnChg>
      </pc:sldChg>
      <pc:sldChg chg="new del">
        <pc:chgData name="Jacobo Ruiz Morales" userId="S::jrm122@mscloud.ua.es::3fc2eb19-0eae-4cb9-abd5-4942970eb4e1" providerId="AD" clId="Web-{45C18E78-D7DA-6F04-4E5C-6D62B9C4EAA7}" dt="2023-10-15T18:15:31.731" v="1"/>
        <pc:sldMkLst>
          <pc:docMk/>
          <pc:sldMk cId="1260195733" sldId="273"/>
        </pc:sldMkLst>
      </pc:sldChg>
    </pc:docChg>
  </pc:docChgLst>
  <pc:docChgLst>
    <pc:chgData name="Jacobo Ruiz Morales" userId="S::jrm122@mscloud.ua.es::3fc2eb19-0eae-4cb9-abd5-4942970eb4e1" providerId="AD" clId="Web-{17B545C0-762E-A6D9-B792-BD93FB4C937B}"/>
    <pc:docChg chg="modSld">
      <pc:chgData name="Jacobo Ruiz Morales" userId="S::jrm122@mscloud.ua.es::3fc2eb19-0eae-4cb9-abd5-4942970eb4e1" providerId="AD" clId="Web-{17B545C0-762E-A6D9-B792-BD93FB4C937B}" dt="2023-10-14T08:16:29.672" v="0" actId="1076"/>
      <pc:docMkLst>
        <pc:docMk/>
      </pc:docMkLst>
      <pc:sldChg chg="modSp">
        <pc:chgData name="Jacobo Ruiz Morales" userId="S::jrm122@mscloud.ua.es::3fc2eb19-0eae-4cb9-abd5-4942970eb4e1" providerId="AD" clId="Web-{17B545C0-762E-A6D9-B792-BD93FB4C937B}" dt="2023-10-14T08:16:29.672" v="0" actId="1076"/>
        <pc:sldMkLst>
          <pc:docMk/>
          <pc:sldMk cId="1098822448" sldId="262"/>
        </pc:sldMkLst>
        <pc:spChg chg="mod">
          <ac:chgData name="Jacobo Ruiz Morales" userId="S::jrm122@mscloud.ua.es::3fc2eb19-0eae-4cb9-abd5-4942970eb4e1" providerId="AD" clId="Web-{17B545C0-762E-A6D9-B792-BD93FB4C937B}" dt="2023-10-14T08:16:29.672" v="0" actId="1076"/>
          <ac:spMkLst>
            <pc:docMk/>
            <pc:sldMk cId="1098822448" sldId="262"/>
            <ac:spMk id="3" creationId="{16505183-B2AA-D801-E56E-6C3C0C0DAAE0}"/>
          </ac:spMkLst>
        </pc:spChg>
      </pc:sldChg>
    </pc:docChg>
  </pc:docChgLst>
  <pc:docChgLst>
    <pc:chgData name="Luis LUCAS GARCÍA" userId="92c50ba0-5fe8-4ec3-bc18-f2eb2cd92cae" providerId="ADAL" clId="{E9E3F7A0-7A16-4046-AC8D-467298C9AF04}"/>
    <pc:docChg chg="undo custSel addSld modSld">
      <pc:chgData name="Luis LUCAS GARCÍA" userId="92c50ba0-5fe8-4ec3-bc18-f2eb2cd92cae" providerId="ADAL" clId="{E9E3F7A0-7A16-4046-AC8D-467298C9AF04}" dt="2023-10-11T09:07:51.597" v="3592" actId="20577"/>
      <pc:docMkLst>
        <pc:docMk/>
      </pc:docMkLst>
      <pc:sldChg chg="modSp mod">
        <pc:chgData name="Luis LUCAS GARCÍA" userId="92c50ba0-5fe8-4ec3-bc18-f2eb2cd92cae" providerId="ADAL" clId="{E9E3F7A0-7A16-4046-AC8D-467298C9AF04}" dt="2023-10-11T07:44:53.574" v="119" actId="2711"/>
        <pc:sldMkLst>
          <pc:docMk/>
          <pc:sldMk cId="3247567821" sldId="256"/>
        </pc:sldMkLst>
        <pc:spChg chg="mod">
          <ac:chgData name="Luis LUCAS GARCÍA" userId="92c50ba0-5fe8-4ec3-bc18-f2eb2cd92cae" providerId="ADAL" clId="{E9E3F7A0-7A16-4046-AC8D-467298C9AF04}" dt="2023-10-11T07:44:46.713" v="118" actId="2711"/>
          <ac:spMkLst>
            <pc:docMk/>
            <pc:sldMk cId="3247567821" sldId="256"/>
            <ac:spMk id="2" creationId="{56B644BE-77B4-F4E7-FBF3-EEED772BE9C3}"/>
          </ac:spMkLst>
        </pc:spChg>
        <pc:spChg chg="mod">
          <ac:chgData name="Luis LUCAS GARCÍA" userId="92c50ba0-5fe8-4ec3-bc18-f2eb2cd92cae" providerId="ADAL" clId="{E9E3F7A0-7A16-4046-AC8D-467298C9AF04}" dt="2023-10-11T07:44:53.574" v="119" actId="2711"/>
          <ac:spMkLst>
            <pc:docMk/>
            <pc:sldMk cId="3247567821" sldId="256"/>
            <ac:spMk id="3" creationId="{1C8E537E-0533-75D1-9D2E-3FD4A3BB3500}"/>
          </ac:spMkLst>
        </pc:spChg>
      </pc:sldChg>
      <pc:sldChg chg="addSp delSp modSp new mod setBg">
        <pc:chgData name="Luis LUCAS GARCÍA" userId="92c50ba0-5fe8-4ec3-bc18-f2eb2cd92cae" providerId="ADAL" clId="{E9E3F7A0-7A16-4046-AC8D-467298C9AF04}" dt="2023-10-11T08:05:46.507" v="1199" actId="14826"/>
        <pc:sldMkLst>
          <pc:docMk/>
          <pc:sldMk cId="2441973231" sldId="257"/>
        </pc:sldMkLst>
        <pc:spChg chg="del mod">
          <ac:chgData name="Luis LUCAS GARCÍA" userId="92c50ba0-5fe8-4ec3-bc18-f2eb2cd92cae" providerId="ADAL" clId="{E9E3F7A0-7A16-4046-AC8D-467298C9AF04}" dt="2023-10-11T07:53:26.685" v="908" actId="478"/>
          <ac:spMkLst>
            <pc:docMk/>
            <pc:sldMk cId="2441973231" sldId="257"/>
            <ac:spMk id="2" creationId="{FB3E595B-F59F-3648-E660-86CF981A72DE}"/>
          </ac:spMkLst>
        </pc:spChg>
        <pc:spChg chg="del">
          <ac:chgData name="Luis LUCAS GARCÍA" userId="92c50ba0-5fe8-4ec3-bc18-f2eb2cd92cae" providerId="ADAL" clId="{E9E3F7A0-7A16-4046-AC8D-467298C9AF04}" dt="2023-10-08T14:05:19.480" v="43" actId="478"/>
          <ac:spMkLst>
            <pc:docMk/>
            <pc:sldMk cId="2441973231" sldId="257"/>
            <ac:spMk id="3" creationId="{59096790-F220-D34F-8259-3106BF713F20}"/>
          </ac:spMkLst>
        </pc:spChg>
        <pc:spChg chg="del">
          <ac:chgData name="Luis LUCAS GARCÍA" userId="92c50ba0-5fe8-4ec3-bc18-f2eb2cd92cae" providerId="ADAL" clId="{E9E3F7A0-7A16-4046-AC8D-467298C9AF04}" dt="2023-10-11T07:53:26.685" v="908" actId="478"/>
          <ac:spMkLst>
            <pc:docMk/>
            <pc:sldMk cId="2441973231" sldId="257"/>
            <ac:spMk id="6" creationId="{3B2C741F-F6B8-59A2-9D2E-DA670B28A9E9}"/>
          </ac:spMkLst>
        </pc:spChg>
        <pc:spChg chg="add del mod">
          <ac:chgData name="Luis LUCAS GARCÍA" userId="92c50ba0-5fe8-4ec3-bc18-f2eb2cd92cae" providerId="ADAL" clId="{E9E3F7A0-7A16-4046-AC8D-467298C9AF04}" dt="2023-10-08T14:19:22.344" v="86"/>
          <ac:spMkLst>
            <pc:docMk/>
            <pc:sldMk cId="2441973231" sldId="257"/>
            <ac:spMk id="6" creationId="{E9312930-FD2E-8F64-426E-3D48230B6B45}"/>
          </ac:spMkLst>
        </pc:spChg>
        <pc:spChg chg="add del mod">
          <ac:chgData name="Luis LUCAS GARCÍA" userId="92c50ba0-5fe8-4ec3-bc18-f2eb2cd92cae" providerId="ADAL" clId="{E9E3F7A0-7A16-4046-AC8D-467298C9AF04}" dt="2023-10-11T07:53:26.685" v="908" actId="478"/>
          <ac:spMkLst>
            <pc:docMk/>
            <pc:sldMk cId="2441973231" sldId="257"/>
            <ac:spMk id="7" creationId="{05C5AB81-C25E-20F3-387A-D9CD15A3B60F}"/>
          </ac:spMkLst>
        </pc:spChg>
        <pc:spChg chg="del">
          <ac:chgData name="Luis LUCAS GARCÍA" userId="92c50ba0-5fe8-4ec3-bc18-f2eb2cd92cae" providerId="ADAL" clId="{E9E3F7A0-7A16-4046-AC8D-467298C9AF04}" dt="2023-10-11T07:53:32.092" v="909" actId="478"/>
          <ac:spMkLst>
            <pc:docMk/>
            <pc:sldMk cId="2441973231" sldId="257"/>
            <ac:spMk id="8" creationId="{DA126615-D972-57B6-C898-059F6F3E697A}"/>
          </ac:spMkLst>
        </pc:spChg>
        <pc:spChg chg="add mod">
          <ac:chgData name="Luis LUCAS GARCÍA" userId="92c50ba0-5fe8-4ec3-bc18-f2eb2cd92cae" providerId="ADAL" clId="{E9E3F7A0-7A16-4046-AC8D-467298C9AF04}" dt="2023-10-11T08:02:20.263" v="1131" actId="26606"/>
          <ac:spMkLst>
            <pc:docMk/>
            <pc:sldMk cId="2441973231" sldId="257"/>
            <ac:spMk id="9" creationId="{3D7DDD82-3960-009D-4F38-FAE2630FF6F8}"/>
          </ac:spMkLst>
        </pc:spChg>
        <pc:spChg chg="add mod">
          <ac:chgData name="Luis LUCAS GARCÍA" userId="92c50ba0-5fe8-4ec3-bc18-f2eb2cd92cae" providerId="ADAL" clId="{E9E3F7A0-7A16-4046-AC8D-467298C9AF04}" dt="2023-10-11T08:02:20.263" v="1131" actId="26606"/>
          <ac:spMkLst>
            <pc:docMk/>
            <pc:sldMk cId="2441973231" sldId="257"/>
            <ac:spMk id="10" creationId="{CFB5E225-444A-44BA-1B13-C268C0E7E002}"/>
          </ac:spMkLst>
        </pc:spChg>
        <pc:spChg chg="add del mod">
          <ac:chgData name="Luis LUCAS GARCÍA" userId="92c50ba0-5fe8-4ec3-bc18-f2eb2cd92cae" providerId="ADAL" clId="{E9E3F7A0-7A16-4046-AC8D-467298C9AF04}" dt="2023-10-11T07:53:26.685" v="908" actId="478"/>
          <ac:spMkLst>
            <pc:docMk/>
            <pc:sldMk cId="2441973231" sldId="257"/>
            <ac:spMk id="12" creationId="{4E106D0F-7700-30C3-1F58-B421A6E1BC5B}"/>
          </ac:spMkLst>
        </pc:spChg>
        <pc:spChg chg="add del mod ord">
          <ac:chgData name="Luis LUCAS GARCÍA" userId="92c50ba0-5fe8-4ec3-bc18-f2eb2cd92cae" providerId="ADAL" clId="{E9E3F7A0-7A16-4046-AC8D-467298C9AF04}" dt="2023-10-11T08:02:21.751" v="1133"/>
          <ac:spMkLst>
            <pc:docMk/>
            <pc:sldMk cId="2441973231" sldId="257"/>
            <ac:spMk id="13" creationId="{398D98F3-2A34-9B76-F866-F7BF9AF98339}"/>
          </ac:spMkLst>
        </pc:spChg>
        <pc:spChg chg="add mod">
          <ac:chgData name="Luis LUCAS GARCÍA" userId="92c50ba0-5fe8-4ec3-bc18-f2eb2cd92cae" providerId="ADAL" clId="{E9E3F7A0-7A16-4046-AC8D-467298C9AF04}" dt="2023-10-11T08:04:42.450" v="1198" actId="1076"/>
          <ac:spMkLst>
            <pc:docMk/>
            <pc:sldMk cId="2441973231" sldId="257"/>
            <ac:spMk id="14" creationId="{A55D2B0E-8549-9175-89FE-B82E56A47FF8}"/>
          </ac:spMkLst>
        </pc:spChg>
        <pc:spChg chg="add">
          <ac:chgData name="Luis LUCAS GARCÍA" userId="92c50ba0-5fe8-4ec3-bc18-f2eb2cd92cae" providerId="ADAL" clId="{E9E3F7A0-7A16-4046-AC8D-467298C9AF04}" dt="2023-10-11T08:02:20.263" v="1131" actId="26606"/>
          <ac:spMkLst>
            <pc:docMk/>
            <pc:sldMk cId="2441973231" sldId="257"/>
            <ac:spMk id="2055" creationId="{201CC55D-ED54-4C5C-95E6-10947BD1103B}"/>
          </ac:spMkLst>
        </pc:spChg>
        <pc:spChg chg="add">
          <ac:chgData name="Luis LUCAS GARCÍA" userId="92c50ba0-5fe8-4ec3-bc18-f2eb2cd92cae" providerId="ADAL" clId="{E9E3F7A0-7A16-4046-AC8D-467298C9AF04}" dt="2023-10-11T08:02:20.263" v="1131" actId="26606"/>
          <ac:spMkLst>
            <pc:docMk/>
            <pc:sldMk cId="2441973231" sldId="257"/>
            <ac:spMk id="2061" creationId="{3873B707-463F-40B0-8227-E8CC6C67EB25}"/>
          </ac:spMkLst>
        </pc:spChg>
        <pc:spChg chg="add">
          <ac:chgData name="Luis LUCAS GARCÍA" userId="92c50ba0-5fe8-4ec3-bc18-f2eb2cd92cae" providerId="ADAL" clId="{E9E3F7A0-7A16-4046-AC8D-467298C9AF04}" dt="2023-10-11T08:02:20.263" v="1131" actId="26606"/>
          <ac:spMkLst>
            <pc:docMk/>
            <pc:sldMk cId="2441973231" sldId="257"/>
            <ac:spMk id="2063" creationId="{C13237C8-E62C-4F0D-A318-BD6FB6C2D138}"/>
          </ac:spMkLst>
        </pc:spChg>
        <pc:spChg chg="add">
          <ac:chgData name="Luis LUCAS GARCÍA" userId="92c50ba0-5fe8-4ec3-bc18-f2eb2cd92cae" providerId="ADAL" clId="{E9E3F7A0-7A16-4046-AC8D-467298C9AF04}" dt="2023-10-11T08:02:20.263" v="1131" actId="26606"/>
          <ac:spMkLst>
            <pc:docMk/>
            <pc:sldMk cId="2441973231" sldId="257"/>
            <ac:spMk id="2065" creationId="{19C9EAEA-39D0-4B0E-A0EB-51E7B26740B1}"/>
          </ac:spMkLst>
        </pc:spChg>
        <pc:grpChg chg="add">
          <ac:chgData name="Luis LUCAS GARCÍA" userId="92c50ba0-5fe8-4ec3-bc18-f2eb2cd92cae" providerId="ADAL" clId="{E9E3F7A0-7A16-4046-AC8D-467298C9AF04}" dt="2023-10-11T08:02:20.263" v="1131" actId="26606"/>
          <ac:grpSpMkLst>
            <pc:docMk/>
            <pc:sldMk cId="2441973231" sldId="257"/>
            <ac:grpSpMk id="2057" creationId="{1DE889C7-FAD6-4397-98E2-05D503484459}"/>
          </ac:grpSpMkLst>
        </pc:grpChg>
        <pc:picChg chg="del">
          <ac:chgData name="Luis LUCAS GARCÍA" userId="92c50ba0-5fe8-4ec3-bc18-f2eb2cd92cae" providerId="ADAL" clId="{E9E3F7A0-7A16-4046-AC8D-467298C9AF04}" dt="2023-10-11T07:53:26.685" v="908" actId="478"/>
          <ac:picMkLst>
            <pc:docMk/>
            <pc:sldMk cId="2441973231" sldId="257"/>
            <ac:picMk id="4" creationId="{B3C94B64-C595-4FAD-5FDA-84ABB92CC96C}"/>
          </ac:picMkLst>
        </pc:picChg>
        <pc:picChg chg="add del mod modCrop">
          <ac:chgData name="Luis LUCAS GARCÍA" userId="92c50ba0-5fe8-4ec3-bc18-f2eb2cd92cae" providerId="ADAL" clId="{E9E3F7A0-7A16-4046-AC8D-467298C9AF04}" dt="2023-10-11T07:53:26.685" v="908" actId="478"/>
          <ac:picMkLst>
            <pc:docMk/>
            <pc:sldMk cId="2441973231" sldId="257"/>
            <ac:picMk id="5" creationId="{68CD9770-987B-B7E1-9ADB-069FA9A85E53}"/>
          </ac:picMkLst>
        </pc:picChg>
        <pc:picChg chg="add del mod">
          <ac:chgData name="Luis LUCAS GARCÍA" userId="92c50ba0-5fe8-4ec3-bc18-f2eb2cd92cae" providerId="ADAL" clId="{E9E3F7A0-7A16-4046-AC8D-467298C9AF04}" dt="2023-10-08T14:18:55.700" v="53" actId="931"/>
          <ac:picMkLst>
            <pc:docMk/>
            <pc:sldMk cId="2441973231" sldId="257"/>
            <ac:picMk id="9" creationId="{A5B5E022-A88D-6812-E5F2-1C2A60B06631}"/>
          </ac:picMkLst>
        </pc:picChg>
        <pc:picChg chg="add del mod modCrop">
          <ac:chgData name="Luis LUCAS GARCÍA" userId="92c50ba0-5fe8-4ec3-bc18-f2eb2cd92cae" providerId="ADAL" clId="{E9E3F7A0-7A16-4046-AC8D-467298C9AF04}" dt="2023-10-11T07:53:26.685" v="908" actId="478"/>
          <ac:picMkLst>
            <pc:docMk/>
            <pc:sldMk cId="2441973231" sldId="257"/>
            <ac:picMk id="11" creationId="{332FBA4D-E220-8AFB-D915-C99E4398C2D9}"/>
          </ac:picMkLst>
        </pc:picChg>
        <pc:picChg chg="add mod">
          <ac:chgData name="Luis LUCAS GARCÍA" userId="92c50ba0-5fe8-4ec3-bc18-f2eb2cd92cae" providerId="ADAL" clId="{E9E3F7A0-7A16-4046-AC8D-467298C9AF04}" dt="2023-10-11T08:05:46.507" v="1199" actId="14826"/>
          <ac:picMkLst>
            <pc:docMk/>
            <pc:sldMk cId="2441973231" sldId="257"/>
            <ac:picMk id="2050" creationId="{EC6F0A45-5669-9633-EFDF-E6781B257D46}"/>
          </ac:picMkLst>
        </pc:picChg>
      </pc:sldChg>
      <pc:sldChg chg="addSp delSp modSp mod setBg">
        <pc:chgData name="Luis LUCAS GARCÍA" userId="92c50ba0-5fe8-4ec3-bc18-f2eb2cd92cae" providerId="ADAL" clId="{E9E3F7A0-7A16-4046-AC8D-467298C9AF04}" dt="2023-10-11T07:53:13.596" v="907" actId="1076"/>
        <pc:sldMkLst>
          <pc:docMk/>
          <pc:sldMk cId="2234110483" sldId="259"/>
        </pc:sldMkLst>
        <pc:spChg chg="mod">
          <ac:chgData name="Luis LUCAS GARCÍA" userId="92c50ba0-5fe8-4ec3-bc18-f2eb2cd92cae" providerId="ADAL" clId="{E9E3F7A0-7A16-4046-AC8D-467298C9AF04}" dt="2023-10-11T07:53:02.283" v="906" actId="1076"/>
          <ac:spMkLst>
            <pc:docMk/>
            <pc:sldMk cId="2234110483" sldId="259"/>
            <ac:spMk id="2" creationId="{FB3E595B-F59F-3648-E660-86CF981A72DE}"/>
          </ac:spMkLst>
        </pc:spChg>
        <pc:spChg chg="del mod">
          <ac:chgData name="Luis LUCAS GARCÍA" userId="92c50ba0-5fe8-4ec3-bc18-f2eb2cd92cae" providerId="ADAL" clId="{E9E3F7A0-7A16-4046-AC8D-467298C9AF04}" dt="2023-10-11T07:45:02.374" v="122" actId="478"/>
          <ac:spMkLst>
            <pc:docMk/>
            <pc:sldMk cId="2234110483" sldId="259"/>
            <ac:spMk id="3" creationId="{8D100882-F281-EB9E-4359-EC946A232BC1}"/>
          </ac:spMkLst>
        </pc:spChg>
        <pc:spChg chg="add mod">
          <ac:chgData name="Luis LUCAS GARCÍA" userId="92c50ba0-5fe8-4ec3-bc18-f2eb2cd92cae" providerId="ADAL" clId="{E9E3F7A0-7A16-4046-AC8D-467298C9AF04}" dt="2023-10-11T07:53:02.283" v="906" actId="1076"/>
          <ac:spMkLst>
            <pc:docMk/>
            <pc:sldMk cId="2234110483" sldId="259"/>
            <ac:spMk id="4" creationId="{9B9B74FA-F054-86D3-ED8F-4C8E340311E5}"/>
          </ac:spMkLst>
        </pc:spChg>
        <pc:spChg chg="add mod">
          <ac:chgData name="Luis LUCAS GARCÍA" userId="92c50ba0-5fe8-4ec3-bc18-f2eb2cd92cae" providerId="ADAL" clId="{E9E3F7A0-7A16-4046-AC8D-467298C9AF04}" dt="2023-10-11T07:53:02.283" v="906" actId="1076"/>
          <ac:spMkLst>
            <pc:docMk/>
            <pc:sldMk cId="2234110483" sldId="259"/>
            <ac:spMk id="5" creationId="{352A2BA9-CAC7-4D77-10F1-A6B41128EC37}"/>
          </ac:spMkLst>
        </pc:spChg>
        <pc:spChg chg="add mod">
          <ac:chgData name="Luis LUCAS GARCÍA" userId="92c50ba0-5fe8-4ec3-bc18-f2eb2cd92cae" providerId="ADAL" clId="{E9E3F7A0-7A16-4046-AC8D-467298C9AF04}" dt="2023-10-11T07:53:13.596" v="907" actId="1076"/>
          <ac:spMkLst>
            <pc:docMk/>
            <pc:sldMk cId="2234110483" sldId="259"/>
            <ac:spMk id="6" creationId="{D1126DE3-8798-A4F2-F049-455EEC37583D}"/>
          </ac:spMkLst>
        </pc:spChg>
        <pc:spChg chg="del">
          <ac:chgData name="Luis LUCAS GARCÍA" userId="92c50ba0-5fe8-4ec3-bc18-f2eb2cd92cae" providerId="ADAL" clId="{E9E3F7A0-7A16-4046-AC8D-467298C9AF04}" dt="2023-10-11T07:44:28.410" v="111" actId="478"/>
          <ac:spMkLst>
            <pc:docMk/>
            <pc:sldMk cId="2234110483" sldId="259"/>
            <ac:spMk id="8" creationId="{DA126615-D972-57B6-C898-059F6F3E697A}"/>
          </ac:spMkLst>
        </pc:spChg>
        <pc:grpChg chg="add">
          <ac:chgData name="Luis LUCAS GARCÍA" userId="92c50ba0-5fe8-4ec3-bc18-f2eb2cd92cae" providerId="ADAL" clId="{E9E3F7A0-7A16-4046-AC8D-467298C9AF04}" dt="2023-10-11T07:48:52.516" v="315" actId="26606"/>
          <ac:grpSpMkLst>
            <pc:docMk/>
            <pc:sldMk cId="2234110483" sldId="259"/>
            <ac:grpSpMk id="1031" creationId="{114ED94A-C85D-4CD3-4205-438D21CE6B38}"/>
          </ac:grpSpMkLst>
        </pc:grpChg>
        <pc:picChg chg="add mod">
          <ac:chgData name="Luis LUCAS GARCÍA" userId="92c50ba0-5fe8-4ec3-bc18-f2eb2cd92cae" providerId="ADAL" clId="{E9E3F7A0-7A16-4046-AC8D-467298C9AF04}" dt="2023-10-11T07:51:00.492" v="657" actId="14861"/>
          <ac:picMkLst>
            <pc:docMk/>
            <pc:sldMk cId="2234110483" sldId="259"/>
            <ac:picMk id="1026" creationId="{635218E0-5678-5481-369F-1062E9929894}"/>
          </ac:picMkLst>
        </pc:picChg>
      </pc:sldChg>
      <pc:sldChg chg="addSp modSp new mod setBg">
        <pc:chgData name="Luis LUCAS GARCÍA" userId="92c50ba0-5fe8-4ec3-bc18-f2eb2cd92cae" providerId="ADAL" clId="{E9E3F7A0-7A16-4046-AC8D-467298C9AF04}" dt="2023-10-11T08:18:56.066" v="1835" actId="1076"/>
        <pc:sldMkLst>
          <pc:docMk/>
          <pc:sldMk cId="462920325" sldId="260"/>
        </pc:sldMkLst>
        <pc:spChg chg="mod">
          <ac:chgData name="Luis LUCAS GARCÍA" userId="92c50ba0-5fe8-4ec3-bc18-f2eb2cd92cae" providerId="ADAL" clId="{E9E3F7A0-7A16-4046-AC8D-467298C9AF04}" dt="2023-10-11T08:16:23.366" v="1678" actId="26606"/>
          <ac:spMkLst>
            <pc:docMk/>
            <pc:sldMk cId="462920325" sldId="260"/>
            <ac:spMk id="2" creationId="{73348D9A-A73E-E06B-C6B4-226CF770AFC0}"/>
          </ac:spMkLst>
        </pc:spChg>
        <pc:spChg chg="mod">
          <ac:chgData name="Luis LUCAS GARCÍA" userId="92c50ba0-5fe8-4ec3-bc18-f2eb2cd92cae" providerId="ADAL" clId="{E9E3F7A0-7A16-4046-AC8D-467298C9AF04}" dt="2023-10-11T08:16:52.321" v="1796" actId="20577"/>
          <ac:spMkLst>
            <pc:docMk/>
            <pc:sldMk cId="462920325" sldId="260"/>
            <ac:spMk id="3" creationId="{B14AEFF1-9D5B-5CD4-17E0-78908EB52442}"/>
          </ac:spMkLst>
        </pc:spChg>
        <pc:spChg chg="add mod">
          <ac:chgData name="Luis LUCAS GARCÍA" userId="92c50ba0-5fe8-4ec3-bc18-f2eb2cd92cae" providerId="ADAL" clId="{E9E3F7A0-7A16-4046-AC8D-467298C9AF04}" dt="2023-10-11T08:18:56.066" v="1835" actId="1076"/>
          <ac:spMkLst>
            <pc:docMk/>
            <pc:sldMk cId="462920325" sldId="260"/>
            <ac:spMk id="6" creationId="{C3133A54-F6B9-60E0-7FF5-558EC8203908}"/>
          </ac:spMkLst>
        </pc:spChg>
        <pc:spChg chg="add">
          <ac:chgData name="Luis LUCAS GARCÍA" userId="92c50ba0-5fe8-4ec3-bc18-f2eb2cd92cae" providerId="ADAL" clId="{E9E3F7A0-7A16-4046-AC8D-467298C9AF04}" dt="2023-10-11T08:16:23.366" v="1678" actId="26606"/>
          <ac:spMkLst>
            <pc:docMk/>
            <pc:sldMk cId="462920325" sldId="260"/>
            <ac:spMk id="10" creationId="{201CC55D-ED54-4C5C-95E6-10947BD1103B}"/>
          </ac:spMkLst>
        </pc:spChg>
        <pc:spChg chg="add">
          <ac:chgData name="Luis LUCAS GARCÍA" userId="92c50ba0-5fe8-4ec3-bc18-f2eb2cd92cae" providerId="ADAL" clId="{E9E3F7A0-7A16-4046-AC8D-467298C9AF04}" dt="2023-10-11T08:16:23.366" v="1678" actId="26606"/>
          <ac:spMkLst>
            <pc:docMk/>
            <pc:sldMk cId="462920325" sldId="260"/>
            <ac:spMk id="16" creationId="{3873B707-463F-40B0-8227-E8CC6C67EB25}"/>
          </ac:spMkLst>
        </pc:spChg>
        <pc:spChg chg="add">
          <ac:chgData name="Luis LUCAS GARCÍA" userId="92c50ba0-5fe8-4ec3-bc18-f2eb2cd92cae" providerId="ADAL" clId="{E9E3F7A0-7A16-4046-AC8D-467298C9AF04}" dt="2023-10-11T08:16:23.366" v="1678" actId="26606"/>
          <ac:spMkLst>
            <pc:docMk/>
            <pc:sldMk cId="462920325" sldId="260"/>
            <ac:spMk id="18" creationId="{C13237C8-E62C-4F0D-A318-BD6FB6C2D138}"/>
          </ac:spMkLst>
        </pc:spChg>
        <pc:spChg chg="add">
          <ac:chgData name="Luis LUCAS GARCÍA" userId="92c50ba0-5fe8-4ec3-bc18-f2eb2cd92cae" providerId="ADAL" clId="{E9E3F7A0-7A16-4046-AC8D-467298C9AF04}" dt="2023-10-11T08:16:23.366" v="1678" actId="26606"/>
          <ac:spMkLst>
            <pc:docMk/>
            <pc:sldMk cId="462920325" sldId="260"/>
            <ac:spMk id="20" creationId="{19C9EAEA-39D0-4B0E-A0EB-51E7B26740B1}"/>
          </ac:spMkLst>
        </pc:spChg>
        <pc:grpChg chg="add">
          <ac:chgData name="Luis LUCAS GARCÍA" userId="92c50ba0-5fe8-4ec3-bc18-f2eb2cd92cae" providerId="ADAL" clId="{E9E3F7A0-7A16-4046-AC8D-467298C9AF04}" dt="2023-10-11T08:16:23.366" v="1678" actId="26606"/>
          <ac:grpSpMkLst>
            <pc:docMk/>
            <pc:sldMk cId="462920325" sldId="260"/>
            <ac:grpSpMk id="12" creationId="{1DE889C7-FAD6-4397-98E2-05D503484459}"/>
          </ac:grpSpMkLst>
        </pc:grpChg>
        <pc:picChg chg="add mod">
          <ac:chgData name="Luis LUCAS GARCÍA" userId="92c50ba0-5fe8-4ec3-bc18-f2eb2cd92cae" providerId="ADAL" clId="{E9E3F7A0-7A16-4046-AC8D-467298C9AF04}" dt="2023-10-11T08:16:23.366" v="1678" actId="26606"/>
          <ac:picMkLst>
            <pc:docMk/>
            <pc:sldMk cId="462920325" sldId="260"/>
            <ac:picMk id="5" creationId="{AA810B1C-ECA5-1CD1-9EA2-C826AD2650F1}"/>
          </ac:picMkLst>
        </pc:picChg>
      </pc:sldChg>
      <pc:sldChg chg="addSp modSp new mod setBg">
        <pc:chgData name="Luis LUCAS GARCÍA" userId="92c50ba0-5fe8-4ec3-bc18-f2eb2cd92cae" providerId="ADAL" clId="{E9E3F7A0-7A16-4046-AC8D-467298C9AF04}" dt="2023-10-11T08:27:34.913" v="2237" actId="1076"/>
        <pc:sldMkLst>
          <pc:docMk/>
          <pc:sldMk cId="4177283508" sldId="261"/>
        </pc:sldMkLst>
        <pc:spChg chg="mod">
          <ac:chgData name="Luis LUCAS GARCÍA" userId="92c50ba0-5fe8-4ec3-bc18-f2eb2cd92cae" providerId="ADAL" clId="{E9E3F7A0-7A16-4046-AC8D-467298C9AF04}" dt="2023-10-11T08:26:18.893" v="2048" actId="26606"/>
          <ac:spMkLst>
            <pc:docMk/>
            <pc:sldMk cId="4177283508" sldId="261"/>
            <ac:spMk id="2" creationId="{E821357D-2544-17AB-76A9-B1CC6A49880C}"/>
          </ac:spMkLst>
        </pc:spChg>
        <pc:spChg chg="mod">
          <ac:chgData name="Luis LUCAS GARCÍA" userId="92c50ba0-5fe8-4ec3-bc18-f2eb2cd92cae" providerId="ADAL" clId="{E9E3F7A0-7A16-4046-AC8D-467298C9AF04}" dt="2023-10-11T08:27:03.689" v="2220" actId="20577"/>
          <ac:spMkLst>
            <pc:docMk/>
            <pc:sldMk cId="4177283508" sldId="261"/>
            <ac:spMk id="3" creationId="{FE413FEA-2261-1712-CFE0-C3DB0D54CED2}"/>
          </ac:spMkLst>
        </pc:spChg>
        <pc:spChg chg="add mod">
          <ac:chgData name="Luis LUCAS GARCÍA" userId="92c50ba0-5fe8-4ec3-bc18-f2eb2cd92cae" providerId="ADAL" clId="{E9E3F7A0-7A16-4046-AC8D-467298C9AF04}" dt="2023-10-11T08:27:34.913" v="2237" actId="1076"/>
          <ac:spMkLst>
            <pc:docMk/>
            <pc:sldMk cId="4177283508" sldId="261"/>
            <ac:spMk id="4" creationId="{66856905-35A0-2A75-838C-3C4977CEE410}"/>
          </ac:spMkLst>
        </pc:spChg>
        <pc:grpChg chg="add">
          <ac:chgData name="Luis LUCAS GARCÍA" userId="92c50ba0-5fe8-4ec3-bc18-f2eb2cd92cae" providerId="ADAL" clId="{E9E3F7A0-7A16-4046-AC8D-467298C9AF04}" dt="2023-10-11T08:26:18.893" v="2048" actId="26606"/>
          <ac:grpSpMkLst>
            <pc:docMk/>
            <pc:sldMk cId="4177283508" sldId="261"/>
            <ac:grpSpMk id="3079" creationId="{114ED94A-C85D-4CD3-4205-438D21CE6B38}"/>
          </ac:grpSpMkLst>
        </pc:grpChg>
        <pc:picChg chg="add mod">
          <ac:chgData name="Luis LUCAS GARCÍA" userId="92c50ba0-5fe8-4ec3-bc18-f2eb2cd92cae" providerId="ADAL" clId="{E9E3F7A0-7A16-4046-AC8D-467298C9AF04}" dt="2023-10-11T08:26:18.893" v="2048" actId="26606"/>
          <ac:picMkLst>
            <pc:docMk/>
            <pc:sldMk cId="4177283508" sldId="261"/>
            <ac:picMk id="3074" creationId="{2D10B368-4B77-D7B8-ABA3-0E640B19CB0F}"/>
          </ac:picMkLst>
        </pc:picChg>
      </pc:sldChg>
      <pc:sldChg chg="addSp delSp modSp new mod setBg">
        <pc:chgData name="Luis LUCAS GARCÍA" userId="92c50ba0-5fe8-4ec3-bc18-f2eb2cd92cae" providerId="ADAL" clId="{E9E3F7A0-7A16-4046-AC8D-467298C9AF04}" dt="2023-10-11T08:35:35.302" v="2463" actId="1076"/>
        <pc:sldMkLst>
          <pc:docMk/>
          <pc:sldMk cId="1098822448" sldId="262"/>
        </pc:sldMkLst>
        <pc:spChg chg="mod">
          <ac:chgData name="Luis LUCAS GARCÍA" userId="92c50ba0-5fe8-4ec3-bc18-f2eb2cd92cae" providerId="ADAL" clId="{E9E3F7A0-7A16-4046-AC8D-467298C9AF04}" dt="2023-10-11T08:33:47.457" v="2360" actId="26606"/>
          <ac:spMkLst>
            <pc:docMk/>
            <pc:sldMk cId="1098822448" sldId="262"/>
            <ac:spMk id="2" creationId="{417C1B3F-4B3C-FBD0-737F-50F09297E6C8}"/>
          </ac:spMkLst>
        </pc:spChg>
        <pc:spChg chg="mod ord">
          <ac:chgData name="Luis LUCAS GARCÍA" userId="92c50ba0-5fe8-4ec3-bc18-f2eb2cd92cae" providerId="ADAL" clId="{E9E3F7A0-7A16-4046-AC8D-467298C9AF04}" dt="2023-10-11T08:34:49.026" v="2444" actId="20577"/>
          <ac:spMkLst>
            <pc:docMk/>
            <pc:sldMk cId="1098822448" sldId="262"/>
            <ac:spMk id="3" creationId="{16505183-B2AA-D801-E56E-6C3C0C0DAAE0}"/>
          </ac:spMkLst>
        </pc:spChg>
        <pc:spChg chg="add del mod">
          <ac:chgData name="Luis LUCAS GARCÍA" userId="92c50ba0-5fe8-4ec3-bc18-f2eb2cd92cae" providerId="ADAL" clId="{E9E3F7A0-7A16-4046-AC8D-467298C9AF04}" dt="2023-10-11T08:35:01.257" v="2447"/>
          <ac:spMkLst>
            <pc:docMk/>
            <pc:sldMk cId="1098822448" sldId="262"/>
            <ac:spMk id="4" creationId="{C0306765-FF4E-CAD9-F9D8-C93F0D7A8AC0}"/>
          </ac:spMkLst>
        </pc:spChg>
        <pc:spChg chg="add mod">
          <ac:chgData name="Luis LUCAS GARCÍA" userId="92c50ba0-5fe8-4ec3-bc18-f2eb2cd92cae" providerId="ADAL" clId="{E9E3F7A0-7A16-4046-AC8D-467298C9AF04}" dt="2023-10-11T08:35:35.302" v="2463" actId="1076"/>
          <ac:spMkLst>
            <pc:docMk/>
            <pc:sldMk cId="1098822448" sldId="262"/>
            <ac:spMk id="5" creationId="{6AC4EE81-9652-BF7F-ACAF-35F122E95CCE}"/>
          </ac:spMkLst>
        </pc:spChg>
        <pc:spChg chg="add">
          <ac:chgData name="Luis LUCAS GARCÍA" userId="92c50ba0-5fe8-4ec3-bc18-f2eb2cd92cae" providerId="ADAL" clId="{E9E3F7A0-7A16-4046-AC8D-467298C9AF04}" dt="2023-10-11T08:33:47.457" v="2360" actId="26606"/>
          <ac:spMkLst>
            <pc:docMk/>
            <pc:sldMk cId="1098822448" sldId="262"/>
            <ac:spMk id="4103" creationId="{2EB492CD-616E-47F8-933B-5E2D952A0593}"/>
          </ac:spMkLst>
        </pc:spChg>
        <pc:spChg chg="add">
          <ac:chgData name="Luis LUCAS GARCÍA" userId="92c50ba0-5fe8-4ec3-bc18-f2eb2cd92cae" providerId="ADAL" clId="{E9E3F7A0-7A16-4046-AC8D-467298C9AF04}" dt="2023-10-11T08:33:47.457" v="2360" actId="26606"/>
          <ac:spMkLst>
            <pc:docMk/>
            <pc:sldMk cId="1098822448" sldId="262"/>
            <ac:spMk id="4105" creationId="{59383CF9-23B5-4335-9B21-1791C4CF1C75}"/>
          </ac:spMkLst>
        </pc:spChg>
        <pc:spChg chg="add">
          <ac:chgData name="Luis LUCAS GARCÍA" userId="92c50ba0-5fe8-4ec3-bc18-f2eb2cd92cae" providerId="ADAL" clId="{E9E3F7A0-7A16-4046-AC8D-467298C9AF04}" dt="2023-10-11T08:33:47.457" v="2360" actId="26606"/>
          <ac:spMkLst>
            <pc:docMk/>
            <pc:sldMk cId="1098822448" sldId="262"/>
            <ac:spMk id="4107" creationId="{0007FE00-9498-4706-B255-6437B0252C02}"/>
          </ac:spMkLst>
        </pc:spChg>
        <pc:picChg chg="add mod">
          <ac:chgData name="Luis LUCAS GARCÍA" userId="92c50ba0-5fe8-4ec3-bc18-f2eb2cd92cae" providerId="ADAL" clId="{E9E3F7A0-7A16-4046-AC8D-467298C9AF04}" dt="2023-10-11T08:33:47.457" v="2360" actId="26606"/>
          <ac:picMkLst>
            <pc:docMk/>
            <pc:sldMk cId="1098822448" sldId="262"/>
            <ac:picMk id="4098" creationId="{4369593E-64A8-BED1-C920-A43FDA960CC5}"/>
          </ac:picMkLst>
        </pc:picChg>
      </pc:sldChg>
      <pc:sldChg chg="addSp delSp modSp new mod setBg">
        <pc:chgData name="Luis LUCAS GARCÍA" userId="92c50ba0-5fe8-4ec3-bc18-f2eb2cd92cae" providerId="ADAL" clId="{E9E3F7A0-7A16-4046-AC8D-467298C9AF04}" dt="2023-10-11T08:44:55.602" v="2769" actId="20577"/>
        <pc:sldMkLst>
          <pc:docMk/>
          <pc:sldMk cId="3236626928" sldId="263"/>
        </pc:sldMkLst>
        <pc:spChg chg="mod">
          <ac:chgData name="Luis LUCAS GARCÍA" userId="92c50ba0-5fe8-4ec3-bc18-f2eb2cd92cae" providerId="ADAL" clId="{E9E3F7A0-7A16-4046-AC8D-467298C9AF04}" dt="2023-10-11T08:44:26.892" v="2652" actId="26606"/>
          <ac:spMkLst>
            <pc:docMk/>
            <pc:sldMk cId="3236626928" sldId="263"/>
            <ac:spMk id="2" creationId="{0B7BC08A-9DE9-0F38-8F00-0B56DDC0029B}"/>
          </ac:spMkLst>
        </pc:spChg>
        <pc:spChg chg="mod">
          <ac:chgData name="Luis LUCAS GARCÍA" userId="92c50ba0-5fe8-4ec3-bc18-f2eb2cd92cae" providerId="ADAL" clId="{E9E3F7A0-7A16-4046-AC8D-467298C9AF04}" dt="2023-10-11T08:44:55.602" v="2769" actId="20577"/>
          <ac:spMkLst>
            <pc:docMk/>
            <pc:sldMk cId="3236626928" sldId="263"/>
            <ac:spMk id="3" creationId="{F97FACB7-D831-8877-49DD-25E40316BD48}"/>
          </ac:spMkLst>
        </pc:spChg>
        <pc:spChg chg="add">
          <ac:chgData name="Luis LUCAS GARCÍA" userId="92c50ba0-5fe8-4ec3-bc18-f2eb2cd92cae" providerId="ADAL" clId="{E9E3F7A0-7A16-4046-AC8D-467298C9AF04}" dt="2023-10-11T08:44:26.892" v="2652" actId="26606"/>
          <ac:spMkLst>
            <pc:docMk/>
            <pc:sldMk cId="3236626928" sldId="263"/>
            <ac:spMk id="5129" creationId="{201CC55D-ED54-4C5C-95E6-10947BD1103B}"/>
          </ac:spMkLst>
        </pc:spChg>
        <pc:spChg chg="add">
          <ac:chgData name="Luis LUCAS GARCÍA" userId="92c50ba0-5fe8-4ec3-bc18-f2eb2cd92cae" providerId="ADAL" clId="{E9E3F7A0-7A16-4046-AC8D-467298C9AF04}" dt="2023-10-11T08:44:26.892" v="2652" actId="26606"/>
          <ac:spMkLst>
            <pc:docMk/>
            <pc:sldMk cId="3236626928" sldId="263"/>
            <ac:spMk id="5135" creationId="{3873B707-463F-40B0-8227-E8CC6C67EB25}"/>
          </ac:spMkLst>
        </pc:spChg>
        <pc:spChg chg="add">
          <ac:chgData name="Luis LUCAS GARCÍA" userId="92c50ba0-5fe8-4ec3-bc18-f2eb2cd92cae" providerId="ADAL" clId="{E9E3F7A0-7A16-4046-AC8D-467298C9AF04}" dt="2023-10-11T08:44:26.892" v="2652" actId="26606"/>
          <ac:spMkLst>
            <pc:docMk/>
            <pc:sldMk cId="3236626928" sldId="263"/>
            <ac:spMk id="5137" creationId="{C13237C8-E62C-4F0D-A318-BD6FB6C2D138}"/>
          </ac:spMkLst>
        </pc:spChg>
        <pc:spChg chg="add">
          <ac:chgData name="Luis LUCAS GARCÍA" userId="92c50ba0-5fe8-4ec3-bc18-f2eb2cd92cae" providerId="ADAL" clId="{E9E3F7A0-7A16-4046-AC8D-467298C9AF04}" dt="2023-10-11T08:44:26.892" v="2652" actId="26606"/>
          <ac:spMkLst>
            <pc:docMk/>
            <pc:sldMk cId="3236626928" sldId="263"/>
            <ac:spMk id="5139" creationId="{19C9EAEA-39D0-4B0E-A0EB-51E7B26740B1}"/>
          </ac:spMkLst>
        </pc:spChg>
        <pc:grpChg chg="add">
          <ac:chgData name="Luis LUCAS GARCÍA" userId="92c50ba0-5fe8-4ec3-bc18-f2eb2cd92cae" providerId="ADAL" clId="{E9E3F7A0-7A16-4046-AC8D-467298C9AF04}" dt="2023-10-11T08:44:26.892" v="2652" actId="26606"/>
          <ac:grpSpMkLst>
            <pc:docMk/>
            <pc:sldMk cId="3236626928" sldId="263"/>
            <ac:grpSpMk id="5131" creationId="{1DE889C7-FAD6-4397-98E2-05D503484459}"/>
          </ac:grpSpMkLst>
        </pc:grpChg>
        <pc:picChg chg="add del">
          <ac:chgData name="Luis LUCAS GARCÍA" userId="92c50ba0-5fe8-4ec3-bc18-f2eb2cd92cae" providerId="ADAL" clId="{E9E3F7A0-7A16-4046-AC8D-467298C9AF04}" dt="2023-10-11T08:44:10.417" v="2650" actId="478"/>
          <ac:picMkLst>
            <pc:docMk/>
            <pc:sldMk cId="3236626928" sldId="263"/>
            <ac:picMk id="5122" creationId="{D0DA6B38-BBD6-66FB-B357-019D8F7C00C5}"/>
          </ac:picMkLst>
        </pc:picChg>
        <pc:picChg chg="add mod">
          <ac:chgData name="Luis LUCAS GARCÍA" userId="92c50ba0-5fe8-4ec3-bc18-f2eb2cd92cae" providerId="ADAL" clId="{E9E3F7A0-7A16-4046-AC8D-467298C9AF04}" dt="2023-10-11T08:44:26.892" v="2652" actId="26606"/>
          <ac:picMkLst>
            <pc:docMk/>
            <pc:sldMk cId="3236626928" sldId="263"/>
            <ac:picMk id="5124" creationId="{A902886E-32A8-4A57-0087-E2580355B0AE}"/>
          </ac:picMkLst>
        </pc:picChg>
      </pc:sldChg>
      <pc:sldChg chg="addSp modSp new mod setBg">
        <pc:chgData name="Luis LUCAS GARCÍA" userId="92c50ba0-5fe8-4ec3-bc18-f2eb2cd92cae" providerId="ADAL" clId="{E9E3F7A0-7A16-4046-AC8D-467298C9AF04}" dt="2023-10-11T09:00:19.846" v="3197" actId="1076"/>
        <pc:sldMkLst>
          <pc:docMk/>
          <pc:sldMk cId="701812514" sldId="264"/>
        </pc:sldMkLst>
        <pc:spChg chg="mod">
          <ac:chgData name="Luis LUCAS GARCÍA" userId="92c50ba0-5fe8-4ec3-bc18-f2eb2cd92cae" providerId="ADAL" clId="{E9E3F7A0-7A16-4046-AC8D-467298C9AF04}" dt="2023-10-11T08:55:41.726" v="2984" actId="26606"/>
          <ac:spMkLst>
            <pc:docMk/>
            <pc:sldMk cId="701812514" sldId="264"/>
            <ac:spMk id="2" creationId="{8D6FDEBC-7A56-BEDC-49EC-2275F8496905}"/>
          </ac:spMkLst>
        </pc:spChg>
        <pc:spChg chg="mod">
          <ac:chgData name="Luis LUCAS GARCÍA" userId="92c50ba0-5fe8-4ec3-bc18-f2eb2cd92cae" providerId="ADAL" clId="{E9E3F7A0-7A16-4046-AC8D-467298C9AF04}" dt="2023-10-11T09:00:00.517" v="3193" actId="20577"/>
          <ac:spMkLst>
            <pc:docMk/>
            <pc:sldMk cId="701812514" sldId="264"/>
            <ac:spMk id="3" creationId="{2E8F08CC-BB29-D79E-2819-20FECF7261DA}"/>
          </ac:spMkLst>
        </pc:spChg>
        <pc:spChg chg="add mod">
          <ac:chgData name="Luis LUCAS GARCÍA" userId="92c50ba0-5fe8-4ec3-bc18-f2eb2cd92cae" providerId="ADAL" clId="{E9E3F7A0-7A16-4046-AC8D-467298C9AF04}" dt="2023-10-11T09:00:19.846" v="3197" actId="1076"/>
          <ac:spMkLst>
            <pc:docMk/>
            <pc:sldMk cId="701812514" sldId="264"/>
            <ac:spMk id="6" creationId="{7095696F-5A5C-3CFF-3C81-021300F14459}"/>
          </ac:spMkLst>
        </pc:spChg>
        <pc:grpChg chg="add">
          <ac:chgData name="Luis LUCAS GARCÍA" userId="92c50ba0-5fe8-4ec3-bc18-f2eb2cd92cae" providerId="ADAL" clId="{E9E3F7A0-7A16-4046-AC8D-467298C9AF04}" dt="2023-10-11T08:55:41.726" v="2984" actId="26606"/>
          <ac:grpSpMkLst>
            <pc:docMk/>
            <pc:sldMk cId="701812514" sldId="264"/>
            <ac:grpSpMk id="10" creationId="{3AFCAD34-1AFC-BC1A-F6B2-C34C63912EAB}"/>
          </ac:grpSpMkLst>
        </pc:grpChg>
        <pc:picChg chg="add mod">
          <ac:chgData name="Luis LUCAS GARCÍA" userId="92c50ba0-5fe8-4ec3-bc18-f2eb2cd92cae" providerId="ADAL" clId="{E9E3F7A0-7A16-4046-AC8D-467298C9AF04}" dt="2023-10-11T08:55:41.726" v="2984" actId="26606"/>
          <ac:picMkLst>
            <pc:docMk/>
            <pc:sldMk cId="701812514" sldId="264"/>
            <ac:picMk id="5" creationId="{6C9F02ED-1AC5-A54F-01B1-3852885E584A}"/>
          </ac:picMkLst>
        </pc:picChg>
      </pc:sldChg>
      <pc:sldChg chg="modSp new mod">
        <pc:chgData name="Luis LUCAS GARCÍA" userId="92c50ba0-5fe8-4ec3-bc18-f2eb2cd92cae" providerId="ADAL" clId="{E9E3F7A0-7A16-4046-AC8D-467298C9AF04}" dt="2023-10-11T09:07:51.597" v="3592" actId="20577"/>
        <pc:sldMkLst>
          <pc:docMk/>
          <pc:sldMk cId="523032935" sldId="265"/>
        </pc:sldMkLst>
        <pc:spChg chg="mod">
          <ac:chgData name="Luis LUCAS GARCÍA" userId="92c50ba0-5fe8-4ec3-bc18-f2eb2cd92cae" providerId="ADAL" clId="{E9E3F7A0-7A16-4046-AC8D-467298C9AF04}" dt="2023-10-11T09:04:45.430" v="3234" actId="20577"/>
          <ac:spMkLst>
            <pc:docMk/>
            <pc:sldMk cId="523032935" sldId="265"/>
            <ac:spMk id="2" creationId="{5CA44F3A-FB6D-9251-A21D-C29B38890CE4}"/>
          </ac:spMkLst>
        </pc:spChg>
        <pc:spChg chg="mod">
          <ac:chgData name="Luis LUCAS GARCÍA" userId="92c50ba0-5fe8-4ec3-bc18-f2eb2cd92cae" providerId="ADAL" clId="{E9E3F7A0-7A16-4046-AC8D-467298C9AF04}" dt="2023-10-11T09:07:51.597" v="3592" actId="20577"/>
          <ac:spMkLst>
            <pc:docMk/>
            <pc:sldMk cId="523032935" sldId="265"/>
            <ac:spMk id="3" creationId="{E37FED63-FE55-DB04-5AF0-B99F953254AC}"/>
          </ac:spMkLst>
        </pc:spChg>
      </pc:sldChg>
    </pc:docChg>
  </pc:docChgLst>
  <pc:docChgLst>
    <pc:chgData name="Jacobo Ruiz Morales" userId="S::jrm122@mscloud.ua.es::3fc2eb19-0eae-4cb9-abd5-4942970eb4e1" providerId="AD" clId="Web-{EFC7E80A-6EFB-21DE-2D36-43DFAD4A6324}"/>
    <pc:docChg chg="delSld">
      <pc:chgData name="Jacobo Ruiz Morales" userId="S::jrm122@mscloud.ua.es::3fc2eb19-0eae-4cb9-abd5-4942970eb4e1" providerId="AD" clId="Web-{EFC7E80A-6EFB-21DE-2D36-43DFAD4A6324}" dt="2023-10-15T18:31:47.296" v="0"/>
      <pc:docMkLst>
        <pc:docMk/>
      </pc:docMkLst>
      <pc:sldChg chg="del">
        <pc:chgData name="Jacobo Ruiz Morales" userId="S::jrm122@mscloud.ua.es::3fc2eb19-0eae-4cb9-abd5-4942970eb4e1" providerId="AD" clId="Web-{EFC7E80A-6EFB-21DE-2D36-43DFAD4A6324}" dt="2023-10-15T18:31:47.296" v="0"/>
        <pc:sldMkLst>
          <pc:docMk/>
          <pc:sldMk cId="199179186" sldId="272"/>
        </pc:sldMkLst>
      </pc:sldChg>
    </pc:docChg>
  </pc:docChgLst>
  <pc:docChgLst>
    <pc:chgData name="Luis LUCAS GARCÍA" userId="92c50ba0-5fe8-4ec3-bc18-f2eb2cd92cae" providerId="ADAL" clId="{EF3FEE4C-6B31-4D38-8A45-414355D1639F}"/>
    <pc:docChg chg="undo custSel modSld">
      <pc:chgData name="Luis LUCAS GARCÍA" userId="92c50ba0-5fe8-4ec3-bc18-f2eb2cd92cae" providerId="ADAL" clId="{EF3FEE4C-6B31-4D38-8A45-414355D1639F}" dt="2023-10-15T18:41:23.853" v="120" actId="732"/>
      <pc:docMkLst>
        <pc:docMk/>
      </pc:docMkLst>
      <pc:sldChg chg="modSp mod">
        <pc:chgData name="Luis LUCAS GARCÍA" userId="92c50ba0-5fe8-4ec3-bc18-f2eb2cd92cae" providerId="ADAL" clId="{EF3FEE4C-6B31-4D38-8A45-414355D1639F}" dt="2023-10-09T14:15:09.465" v="67" actId="2711"/>
        <pc:sldMkLst>
          <pc:docMk/>
          <pc:sldMk cId="3247567821" sldId="256"/>
        </pc:sldMkLst>
        <pc:spChg chg="mod">
          <ac:chgData name="Luis LUCAS GARCÍA" userId="92c50ba0-5fe8-4ec3-bc18-f2eb2cd92cae" providerId="ADAL" clId="{EF3FEE4C-6B31-4D38-8A45-414355D1639F}" dt="2023-10-09T14:15:04.481" v="66" actId="2711"/>
          <ac:spMkLst>
            <pc:docMk/>
            <pc:sldMk cId="3247567821" sldId="256"/>
            <ac:spMk id="2" creationId="{56B644BE-77B4-F4E7-FBF3-EEED772BE9C3}"/>
          </ac:spMkLst>
        </pc:spChg>
        <pc:spChg chg="mod">
          <ac:chgData name="Luis LUCAS GARCÍA" userId="92c50ba0-5fe8-4ec3-bc18-f2eb2cd92cae" providerId="ADAL" clId="{EF3FEE4C-6B31-4D38-8A45-414355D1639F}" dt="2023-10-09T14:15:09.465" v="67" actId="2711"/>
          <ac:spMkLst>
            <pc:docMk/>
            <pc:sldMk cId="3247567821" sldId="256"/>
            <ac:spMk id="3" creationId="{1C8E537E-0533-75D1-9D2E-3FD4A3BB3500}"/>
          </ac:spMkLst>
        </pc:spChg>
      </pc:sldChg>
      <pc:sldChg chg="addSp modSp mod">
        <pc:chgData name="Luis LUCAS GARCÍA" userId="92c50ba0-5fe8-4ec3-bc18-f2eb2cd92cae" providerId="ADAL" clId="{EF3FEE4C-6B31-4D38-8A45-414355D1639F}" dt="2023-10-09T14:19:01.420" v="117" actId="1076"/>
        <pc:sldMkLst>
          <pc:docMk/>
          <pc:sldMk cId="2441973231" sldId="257"/>
        </pc:sldMkLst>
        <pc:spChg chg="mod">
          <ac:chgData name="Luis LUCAS GARCÍA" userId="92c50ba0-5fe8-4ec3-bc18-f2eb2cd92cae" providerId="ADAL" clId="{EF3FEE4C-6B31-4D38-8A45-414355D1639F}" dt="2023-10-09T14:16:18.655" v="81" actId="2711"/>
          <ac:spMkLst>
            <pc:docMk/>
            <pc:sldMk cId="2441973231" sldId="257"/>
            <ac:spMk id="2" creationId="{FB3E595B-F59F-3648-E660-86CF981A72DE}"/>
          </ac:spMkLst>
        </pc:spChg>
        <pc:spChg chg="add mod">
          <ac:chgData name="Luis LUCAS GARCÍA" userId="92c50ba0-5fe8-4ec3-bc18-f2eb2cd92cae" providerId="ADAL" clId="{EF3FEE4C-6B31-4D38-8A45-414355D1639F}" dt="2023-10-09T14:18:54.192" v="115" actId="1076"/>
          <ac:spMkLst>
            <pc:docMk/>
            <pc:sldMk cId="2441973231" sldId="257"/>
            <ac:spMk id="6" creationId="{3B2C741F-F6B8-59A2-9D2E-DA670B28A9E9}"/>
          </ac:spMkLst>
        </pc:spChg>
        <pc:spChg chg="mod">
          <ac:chgData name="Luis LUCAS GARCÍA" userId="92c50ba0-5fe8-4ec3-bc18-f2eb2cd92cae" providerId="ADAL" clId="{EF3FEE4C-6B31-4D38-8A45-414355D1639F}" dt="2023-10-09T14:19:01.420" v="117" actId="1076"/>
          <ac:spMkLst>
            <pc:docMk/>
            <pc:sldMk cId="2441973231" sldId="257"/>
            <ac:spMk id="7" creationId="{05C5AB81-C25E-20F3-387A-D9CD15A3B60F}"/>
          </ac:spMkLst>
        </pc:spChg>
        <pc:spChg chg="add mod ord">
          <ac:chgData name="Luis LUCAS GARCÍA" userId="92c50ba0-5fe8-4ec3-bc18-f2eb2cd92cae" providerId="ADAL" clId="{EF3FEE4C-6B31-4D38-8A45-414355D1639F}" dt="2023-10-09T14:17:38.480" v="100" actId="206"/>
          <ac:spMkLst>
            <pc:docMk/>
            <pc:sldMk cId="2441973231" sldId="257"/>
            <ac:spMk id="8" creationId="{DA126615-D972-57B6-C898-059F6F3E697A}"/>
          </ac:spMkLst>
        </pc:spChg>
        <pc:spChg chg="mod">
          <ac:chgData name="Luis LUCAS GARCÍA" userId="92c50ba0-5fe8-4ec3-bc18-f2eb2cd92cae" providerId="ADAL" clId="{EF3FEE4C-6B31-4D38-8A45-414355D1639F}" dt="2023-10-09T14:18:56.095" v="116" actId="1076"/>
          <ac:spMkLst>
            <pc:docMk/>
            <pc:sldMk cId="2441973231" sldId="257"/>
            <ac:spMk id="12" creationId="{4E106D0F-7700-30C3-1F58-B421A6E1BC5B}"/>
          </ac:spMkLst>
        </pc:spChg>
        <pc:picChg chg="add mod">
          <ac:chgData name="Luis LUCAS GARCÍA" userId="92c50ba0-5fe8-4ec3-bc18-f2eb2cd92cae" providerId="ADAL" clId="{EF3FEE4C-6B31-4D38-8A45-414355D1639F}" dt="2023-10-09T14:18:33.540" v="109" actId="1076"/>
          <ac:picMkLst>
            <pc:docMk/>
            <pc:sldMk cId="2441973231" sldId="257"/>
            <ac:picMk id="4" creationId="{B3C94B64-C595-4FAD-5FDA-84ABB92CC96C}"/>
          </ac:picMkLst>
        </pc:picChg>
        <pc:picChg chg="mod">
          <ac:chgData name="Luis LUCAS GARCÍA" userId="92c50ba0-5fe8-4ec3-bc18-f2eb2cd92cae" providerId="ADAL" clId="{EF3FEE4C-6B31-4D38-8A45-414355D1639F}" dt="2023-10-09T14:17:58.442" v="102" actId="14100"/>
          <ac:picMkLst>
            <pc:docMk/>
            <pc:sldMk cId="2441973231" sldId="257"/>
            <ac:picMk id="5" creationId="{68CD9770-987B-B7E1-9ADB-069FA9A85E53}"/>
          </ac:picMkLst>
        </pc:picChg>
        <pc:picChg chg="mod">
          <ac:chgData name="Luis LUCAS GARCÍA" userId="92c50ba0-5fe8-4ec3-bc18-f2eb2cd92cae" providerId="ADAL" clId="{EF3FEE4C-6B31-4D38-8A45-414355D1639F}" dt="2023-10-09T14:18:18.968" v="106" actId="1076"/>
          <ac:picMkLst>
            <pc:docMk/>
            <pc:sldMk cId="2441973231" sldId="257"/>
            <ac:picMk id="11" creationId="{332FBA4D-E220-8AFB-D915-C99E4398C2D9}"/>
          </ac:picMkLst>
        </pc:picChg>
      </pc:sldChg>
      <pc:sldChg chg="modSp mod">
        <pc:chgData name="Luis LUCAS GARCÍA" userId="92c50ba0-5fe8-4ec3-bc18-f2eb2cd92cae" providerId="ADAL" clId="{EF3FEE4C-6B31-4D38-8A45-414355D1639F}" dt="2023-10-15T18:41:23.853" v="120" actId="732"/>
        <pc:sldMkLst>
          <pc:docMk/>
          <pc:sldMk cId="2220101841" sldId="269"/>
        </pc:sldMkLst>
        <pc:picChg chg="mod modCrop">
          <ac:chgData name="Luis LUCAS GARCÍA" userId="92c50ba0-5fe8-4ec3-bc18-f2eb2cd92cae" providerId="ADAL" clId="{EF3FEE4C-6B31-4D38-8A45-414355D1639F}" dt="2023-10-15T18:41:23.853" v="120" actId="732"/>
          <ac:picMkLst>
            <pc:docMk/>
            <pc:sldMk cId="2220101841" sldId="269"/>
            <ac:picMk id="4" creationId="{03F6FECF-C915-43B6-2AC5-382D86112F6D}"/>
          </ac:picMkLst>
        </pc:picChg>
      </pc:sldChg>
    </pc:docChg>
  </pc:docChgLst>
  <pc:docChgLst>
    <pc:chgData name="Jacobo Ruiz Morales" userId="S::jrm122@mscloud.ua.es::3fc2eb19-0eae-4cb9-abd5-4942970eb4e1" providerId="AD" clId="Web-{0D2EAC35-2DD6-C4E0-9A51-F7362BAC2A87}"/>
    <pc:docChg chg="addSld modSld">
      <pc:chgData name="Jacobo Ruiz Morales" userId="S::jrm122@mscloud.ua.es::3fc2eb19-0eae-4cb9-abd5-4942970eb4e1" providerId="AD" clId="Web-{0D2EAC35-2DD6-C4E0-9A51-F7362BAC2A87}" dt="2023-10-15T16:41:46.543" v="41" actId="20577"/>
      <pc:docMkLst>
        <pc:docMk/>
      </pc:docMkLst>
      <pc:sldChg chg="addSp delSp modSp mod setBg">
        <pc:chgData name="Jacobo Ruiz Morales" userId="S::jrm122@mscloud.ua.es::3fc2eb19-0eae-4cb9-abd5-4942970eb4e1" providerId="AD" clId="Web-{0D2EAC35-2DD6-C4E0-9A51-F7362BAC2A87}" dt="2023-10-15T15:15:25.821" v="10" actId="1076"/>
        <pc:sldMkLst>
          <pc:docMk/>
          <pc:sldMk cId="2345255381" sldId="267"/>
        </pc:sldMkLst>
        <pc:spChg chg="mod">
          <ac:chgData name="Jacobo Ruiz Morales" userId="S::jrm122@mscloud.ua.es::3fc2eb19-0eae-4cb9-abd5-4942970eb4e1" providerId="AD" clId="Web-{0D2EAC35-2DD6-C4E0-9A51-F7362BAC2A87}" dt="2023-10-15T15:14:59.679" v="4"/>
          <ac:spMkLst>
            <pc:docMk/>
            <pc:sldMk cId="2345255381" sldId="267"/>
            <ac:spMk id="2" creationId="{62B67DCB-E5C3-58E8-CE16-2A474DB2754A}"/>
          </ac:spMkLst>
        </pc:spChg>
        <pc:spChg chg="mod">
          <ac:chgData name="Jacobo Ruiz Morales" userId="S::jrm122@mscloud.ua.es::3fc2eb19-0eae-4cb9-abd5-4942970eb4e1" providerId="AD" clId="Web-{0D2EAC35-2DD6-C4E0-9A51-F7362BAC2A87}" dt="2023-10-15T15:15:25.821" v="10" actId="1076"/>
          <ac:spMkLst>
            <pc:docMk/>
            <pc:sldMk cId="2345255381" sldId="267"/>
            <ac:spMk id="7" creationId="{47BC42DD-37E4-CCEA-7ACC-D40535A6C3A7}"/>
          </ac:spMkLst>
        </pc:spChg>
        <pc:spChg chg="add del">
          <ac:chgData name="Jacobo Ruiz Morales" userId="S::jrm122@mscloud.ua.es::3fc2eb19-0eae-4cb9-abd5-4942970eb4e1" providerId="AD" clId="Web-{0D2EAC35-2DD6-C4E0-9A51-F7362BAC2A87}" dt="2023-10-15T15:15:08.477" v="5"/>
          <ac:spMkLst>
            <pc:docMk/>
            <pc:sldMk cId="2345255381" sldId="267"/>
            <ac:spMk id="11" creationId="{FFD8D766-A9B2-51AC-406E-BD6C5E32D40C}"/>
          </ac:spMkLst>
        </pc:spChg>
        <pc:spChg chg="add del">
          <ac:chgData name="Jacobo Ruiz Morales" userId="S::jrm122@mscloud.ua.es::3fc2eb19-0eae-4cb9-abd5-4942970eb4e1" providerId="AD" clId="Web-{0D2EAC35-2DD6-C4E0-9A51-F7362BAC2A87}" dt="2023-10-15T15:14:57.383" v="1"/>
          <ac:spMkLst>
            <pc:docMk/>
            <pc:sldMk cId="2345255381" sldId="267"/>
            <ac:spMk id="12" creationId="{D4771268-CB57-404A-9271-370EB28F6090}"/>
          </ac:spMkLst>
        </pc:spChg>
        <pc:spChg chg="add del">
          <ac:chgData name="Jacobo Ruiz Morales" userId="S::jrm122@mscloud.ua.es::3fc2eb19-0eae-4cb9-abd5-4942970eb4e1" providerId="AD" clId="Web-{0D2EAC35-2DD6-C4E0-9A51-F7362BAC2A87}" dt="2023-10-15T15:14:59.664" v="3"/>
          <ac:spMkLst>
            <pc:docMk/>
            <pc:sldMk cId="2345255381" sldId="267"/>
            <ac:spMk id="14" creationId="{047C8CCB-F95D-4249-92DD-651249D3535A}"/>
          </ac:spMkLst>
        </pc:spChg>
        <pc:spChg chg="add del">
          <ac:chgData name="Jacobo Ruiz Morales" userId="S::jrm122@mscloud.ua.es::3fc2eb19-0eae-4cb9-abd5-4942970eb4e1" providerId="AD" clId="Web-{0D2EAC35-2DD6-C4E0-9A51-F7362BAC2A87}" dt="2023-10-15T15:14:59.664" v="3"/>
          <ac:spMkLst>
            <pc:docMk/>
            <pc:sldMk cId="2345255381" sldId="267"/>
            <ac:spMk id="15" creationId="{6753252F-4873-4F63-801D-CC719279A7D5}"/>
          </ac:spMkLst>
        </pc:spChg>
        <pc:spChg chg="add">
          <ac:chgData name="Jacobo Ruiz Morales" userId="S::jrm122@mscloud.ua.es::3fc2eb19-0eae-4cb9-abd5-4942970eb4e1" providerId="AD" clId="Web-{0D2EAC35-2DD6-C4E0-9A51-F7362BAC2A87}" dt="2023-10-15T15:14:59.679" v="4"/>
          <ac:spMkLst>
            <pc:docMk/>
            <pc:sldMk cId="2345255381" sldId="267"/>
            <ac:spMk id="19" creationId="{201CC55D-ED54-4C5C-95E6-10947BD1103B}"/>
          </ac:spMkLst>
        </pc:spChg>
        <pc:spChg chg="add">
          <ac:chgData name="Jacobo Ruiz Morales" userId="S::jrm122@mscloud.ua.es::3fc2eb19-0eae-4cb9-abd5-4942970eb4e1" providerId="AD" clId="Web-{0D2EAC35-2DD6-C4E0-9A51-F7362BAC2A87}" dt="2023-10-15T15:14:59.679" v="4"/>
          <ac:spMkLst>
            <pc:docMk/>
            <pc:sldMk cId="2345255381" sldId="267"/>
            <ac:spMk id="20" creationId="{3873B707-463F-40B0-8227-E8CC6C67EB25}"/>
          </ac:spMkLst>
        </pc:spChg>
        <pc:spChg chg="add">
          <ac:chgData name="Jacobo Ruiz Morales" userId="S::jrm122@mscloud.ua.es::3fc2eb19-0eae-4cb9-abd5-4942970eb4e1" providerId="AD" clId="Web-{0D2EAC35-2DD6-C4E0-9A51-F7362BAC2A87}" dt="2023-10-15T15:14:59.679" v="4"/>
          <ac:spMkLst>
            <pc:docMk/>
            <pc:sldMk cId="2345255381" sldId="267"/>
            <ac:spMk id="22" creationId="{C13237C8-E62C-4F0D-A318-BD6FB6C2D138}"/>
          </ac:spMkLst>
        </pc:spChg>
        <pc:spChg chg="add">
          <ac:chgData name="Jacobo Ruiz Morales" userId="S::jrm122@mscloud.ua.es::3fc2eb19-0eae-4cb9-abd5-4942970eb4e1" providerId="AD" clId="Web-{0D2EAC35-2DD6-C4E0-9A51-F7362BAC2A87}" dt="2023-10-15T15:14:59.679" v="4"/>
          <ac:spMkLst>
            <pc:docMk/>
            <pc:sldMk cId="2345255381" sldId="267"/>
            <ac:spMk id="24" creationId="{19C9EAEA-39D0-4B0E-A0EB-51E7B26740B1}"/>
          </ac:spMkLst>
        </pc:spChg>
        <pc:grpChg chg="add">
          <ac:chgData name="Jacobo Ruiz Morales" userId="S::jrm122@mscloud.ua.es::3fc2eb19-0eae-4cb9-abd5-4942970eb4e1" providerId="AD" clId="Web-{0D2EAC35-2DD6-C4E0-9A51-F7362BAC2A87}" dt="2023-10-15T15:14:59.679" v="4"/>
          <ac:grpSpMkLst>
            <pc:docMk/>
            <pc:sldMk cId="2345255381" sldId="267"/>
            <ac:grpSpMk id="16" creationId="{1DE889C7-FAD6-4397-98E2-05D503484459}"/>
          </ac:grpSpMkLst>
        </pc:grpChg>
        <pc:picChg chg="mod">
          <ac:chgData name="Jacobo Ruiz Morales" userId="S::jrm122@mscloud.ua.es::3fc2eb19-0eae-4cb9-abd5-4942970eb4e1" providerId="AD" clId="Web-{0D2EAC35-2DD6-C4E0-9A51-F7362BAC2A87}" dt="2023-10-15T15:14:59.679" v="4"/>
          <ac:picMkLst>
            <pc:docMk/>
            <pc:sldMk cId="2345255381" sldId="267"/>
            <ac:picMk id="4" creationId="{C2CA6B9E-0BD7-46CA-30B7-74B54584B88D}"/>
          </ac:picMkLst>
        </pc:picChg>
      </pc:sldChg>
      <pc:sldChg chg="modSp">
        <pc:chgData name="Jacobo Ruiz Morales" userId="S::jrm122@mscloud.ua.es::3fc2eb19-0eae-4cb9-abd5-4942970eb4e1" providerId="AD" clId="Web-{0D2EAC35-2DD6-C4E0-9A51-F7362BAC2A87}" dt="2023-10-15T16:32:06.681" v="15" actId="20577"/>
        <pc:sldMkLst>
          <pc:docMk/>
          <pc:sldMk cId="2220101841" sldId="269"/>
        </pc:sldMkLst>
        <pc:spChg chg="mod">
          <ac:chgData name="Jacobo Ruiz Morales" userId="S::jrm122@mscloud.ua.es::3fc2eb19-0eae-4cb9-abd5-4942970eb4e1" providerId="AD" clId="Web-{0D2EAC35-2DD6-C4E0-9A51-F7362BAC2A87}" dt="2023-10-15T16:32:06.681" v="15" actId="20577"/>
          <ac:spMkLst>
            <pc:docMk/>
            <pc:sldMk cId="2220101841" sldId="269"/>
            <ac:spMk id="2" creationId="{0B528378-8AEB-B823-700B-A1B518F56CEC}"/>
          </ac:spMkLst>
        </pc:spChg>
      </pc:sldChg>
      <pc:sldChg chg="modSp">
        <pc:chgData name="Jacobo Ruiz Morales" userId="S::jrm122@mscloud.ua.es::3fc2eb19-0eae-4cb9-abd5-4942970eb4e1" providerId="AD" clId="Web-{0D2EAC35-2DD6-C4E0-9A51-F7362BAC2A87}" dt="2023-10-15T16:32:59.292" v="16" actId="20577"/>
        <pc:sldMkLst>
          <pc:docMk/>
          <pc:sldMk cId="1432071407" sldId="271"/>
        </pc:sldMkLst>
        <pc:spChg chg="mod">
          <ac:chgData name="Jacobo Ruiz Morales" userId="S::jrm122@mscloud.ua.es::3fc2eb19-0eae-4cb9-abd5-4942970eb4e1" providerId="AD" clId="Web-{0D2EAC35-2DD6-C4E0-9A51-F7362BAC2A87}" dt="2023-10-15T16:32:59.292" v="16" actId="20577"/>
          <ac:spMkLst>
            <pc:docMk/>
            <pc:sldMk cId="1432071407" sldId="271"/>
            <ac:spMk id="9" creationId="{0B306C36-AE1E-E757-599B-55BFBDE52588}"/>
          </ac:spMkLst>
        </pc:spChg>
      </pc:sldChg>
      <pc:sldChg chg="modSp new">
        <pc:chgData name="Jacobo Ruiz Morales" userId="S::jrm122@mscloud.ua.es::3fc2eb19-0eae-4cb9-abd5-4942970eb4e1" providerId="AD" clId="Web-{0D2EAC35-2DD6-C4E0-9A51-F7362BAC2A87}" dt="2023-10-15T16:41:46.543" v="41" actId="20577"/>
        <pc:sldMkLst>
          <pc:docMk/>
          <pc:sldMk cId="199179186" sldId="272"/>
        </pc:sldMkLst>
        <pc:spChg chg="mod">
          <ac:chgData name="Jacobo Ruiz Morales" userId="S::jrm122@mscloud.ua.es::3fc2eb19-0eae-4cb9-abd5-4942970eb4e1" providerId="AD" clId="Web-{0D2EAC35-2DD6-C4E0-9A51-F7362BAC2A87}" dt="2023-10-15T16:41:46.543" v="41" actId="20577"/>
          <ac:spMkLst>
            <pc:docMk/>
            <pc:sldMk cId="199179186" sldId="272"/>
            <ac:spMk id="2" creationId="{CDD337F3-B8B2-E236-7999-E99A3B3F739E}"/>
          </ac:spMkLst>
        </pc:spChg>
      </pc:sldChg>
    </pc:docChg>
  </pc:docChgLst>
  <pc:docChgLst>
    <pc:chgData name="Jacobo Ruiz Morales" userId="S::jrm122@mscloud.ua.es::3fc2eb19-0eae-4cb9-abd5-4942970eb4e1" providerId="AD" clId="Web-{ACC973AB-7E21-D13B-FA0A-E62C9334CED8}"/>
    <pc:docChg chg="modSld">
      <pc:chgData name="Jacobo Ruiz Morales" userId="S::jrm122@mscloud.ua.es::3fc2eb19-0eae-4cb9-abd5-4942970eb4e1" providerId="AD" clId="Web-{ACC973AB-7E21-D13B-FA0A-E62C9334CED8}" dt="2023-10-15T14:47:41.312" v="0"/>
      <pc:docMkLst>
        <pc:docMk/>
      </pc:docMkLst>
      <pc:sldChg chg="addSp modSp addAnim">
        <pc:chgData name="Jacobo Ruiz Morales" userId="S::jrm122@mscloud.ua.es::3fc2eb19-0eae-4cb9-abd5-4942970eb4e1" providerId="AD" clId="Web-{ACC973AB-7E21-D13B-FA0A-E62C9334CED8}" dt="2023-10-15T14:47:41.312" v="0"/>
        <pc:sldMkLst>
          <pc:docMk/>
          <pc:sldMk cId="2398511050" sldId="268"/>
        </pc:sldMkLst>
        <pc:picChg chg="add mod">
          <ac:chgData name="Jacobo Ruiz Morales" userId="S::jrm122@mscloud.ua.es::3fc2eb19-0eae-4cb9-abd5-4942970eb4e1" providerId="AD" clId="Web-{ACC973AB-7E21-D13B-FA0A-E62C9334CED8}" dt="2023-10-15T14:47:41.312" v="0"/>
          <ac:picMkLst>
            <pc:docMk/>
            <pc:sldMk cId="2398511050" sldId="268"/>
            <ac:picMk id="4" creationId="{E7D13C59-D7CD-D3A3-03D2-0F660AD0D160}"/>
          </ac:picMkLst>
        </pc:picChg>
      </pc:sldChg>
    </pc:docChg>
  </pc:docChgLst>
  <pc:docChgLst>
    <pc:chgData name="Jacobo Ruiz Morales" userId="S::jrm122@mscloud.ua.es::3fc2eb19-0eae-4cb9-abd5-4942970eb4e1" providerId="AD" clId="Web-{15B09CD3-6AB5-33E0-1924-6258E2098C92}"/>
    <pc:docChg chg="modSld">
      <pc:chgData name="Jacobo Ruiz Morales" userId="S::jrm122@mscloud.ua.es::3fc2eb19-0eae-4cb9-abd5-4942970eb4e1" providerId="AD" clId="Web-{15B09CD3-6AB5-33E0-1924-6258E2098C92}" dt="2023-10-15T17:45:08.544" v="14" actId="1076"/>
      <pc:docMkLst>
        <pc:docMk/>
      </pc:docMkLst>
      <pc:sldChg chg="addSp delSp modSp">
        <pc:chgData name="Jacobo Ruiz Morales" userId="S::jrm122@mscloud.ua.es::3fc2eb19-0eae-4cb9-abd5-4942970eb4e1" providerId="AD" clId="Web-{15B09CD3-6AB5-33E0-1924-6258E2098C92}" dt="2023-10-15T17:45:08.544" v="14" actId="1076"/>
        <pc:sldMkLst>
          <pc:docMk/>
          <pc:sldMk cId="199179186" sldId="272"/>
        </pc:sldMkLst>
        <pc:spChg chg="del">
          <ac:chgData name="Jacobo Ruiz Morales" userId="S::jrm122@mscloud.ua.es::3fc2eb19-0eae-4cb9-abd5-4942970eb4e1" providerId="AD" clId="Web-{15B09CD3-6AB5-33E0-1924-6258E2098C92}" dt="2023-10-15T17:42:46.258" v="0"/>
          <ac:spMkLst>
            <pc:docMk/>
            <pc:sldMk cId="199179186" sldId="272"/>
            <ac:spMk id="3" creationId="{3C375057-8A11-5F06-24EA-ABBE94FD5251}"/>
          </ac:spMkLst>
        </pc:spChg>
        <pc:picChg chg="add del mod">
          <ac:chgData name="Jacobo Ruiz Morales" userId="S::jrm122@mscloud.ua.es::3fc2eb19-0eae-4cb9-abd5-4942970eb4e1" providerId="AD" clId="Web-{15B09CD3-6AB5-33E0-1924-6258E2098C92}" dt="2023-10-15T17:44:20.152" v="6"/>
          <ac:picMkLst>
            <pc:docMk/>
            <pc:sldMk cId="199179186" sldId="272"/>
            <ac:picMk id="4" creationId="{6B89D136-B554-3B0C-FF8F-1AF07925FA2F}"/>
          </ac:picMkLst>
        </pc:picChg>
        <pc:picChg chg="add mod">
          <ac:chgData name="Jacobo Ruiz Morales" userId="S::jrm122@mscloud.ua.es::3fc2eb19-0eae-4cb9-abd5-4942970eb4e1" providerId="AD" clId="Web-{15B09CD3-6AB5-33E0-1924-6258E2098C92}" dt="2023-10-15T17:44:37.246" v="11" actId="1076"/>
          <ac:picMkLst>
            <pc:docMk/>
            <pc:sldMk cId="199179186" sldId="272"/>
            <ac:picMk id="5" creationId="{0E606237-96E8-5A32-CB7D-13CD9560AA8C}"/>
          </ac:picMkLst>
        </pc:picChg>
        <pc:picChg chg="add mod">
          <ac:chgData name="Jacobo Ruiz Morales" userId="S::jrm122@mscloud.ua.es::3fc2eb19-0eae-4cb9-abd5-4942970eb4e1" providerId="AD" clId="Web-{15B09CD3-6AB5-33E0-1924-6258E2098C92}" dt="2023-10-15T17:45:08.544" v="14" actId="1076"/>
          <ac:picMkLst>
            <pc:docMk/>
            <pc:sldMk cId="199179186" sldId="272"/>
            <ac:picMk id="6" creationId="{8E8DFC2B-17BF-A856-4A46-9C6D88846013}"/>
          </ac:picMkLst>
        </pc:picChg>
      </pc:sldChg>
    </pc:docChg>
  </pc:docChgLst>
  <pc:docChgLst>
    <pc:chgData name="Jacobo Ruiz Morales" userId="S::jrm122@mscloud.ua.es::3fc2eb19-0eae-4cb9-abd5-4942970eb4e1" providerId="AD" clId="Web-{8CDF5E16-C0AA-ECF4-4E20-D048D98FECCD}"/>
    <pc:docChg chg="modSld">
      <pc:chgData name="Jacobo Ruiz Morales" userId="S::jrm122@mscloud.ua.es::3fc2eb19-0eae-4cb9-abd5-4942970eb4e1" providerId="AD" clId="Web-{8CDF5E16-C0AA-ECF4-4E20-D048D98FECCD}" dt="2023-10-15T18:41:43.743" v="40" actId="1076"/>
      <pc:docMkLst>
        <pc:docMk/>
      </pc:docMkLst>
      <pc:sldChg chg="modSp">
        <pc:chgData name="Jacobo Ruiz Morales" userId="S::jrm122@mscloud.ua.es::3fc2eb19-0eae-4cb9-abd5-4942970eb4e1" providerId="AD" clId="Web-{8CDF5E16-C0AA-ECF4-4E20-D048D98FECCD}" dt="2023-10-15T18:41:43.743" v="40" actId="1076"/>
        <pc:sldMkLst>
          <pc:docMk/>
          <pc:sldMk cId="2220101841" sldId="269"/>
        </pc:sldMkLst>
        <pc:picChg chg="mod modCrop">
          <ac:chgData name="Jacobo Ruiz Morales" userId="S::jrm122@mscloud.ua.es::3fc2eb19-0eae-4cb9-abd5-4942970eb4e1" providerId="AD" clId="Web-{8CDF5E16-C0AA-ECF4-4E20-D048D98FECCD}" dt="2023-10-15T18:41:43.743" v="40" actId="1076"/>
          <ac:picMkLst>
            <pc:docMk/>
            <pc:sldMk cId="2220101841" sldId="269"/>
            <ac:picMk id="4" creationId="{03F6FECF-C915-43B6-2AC5-382D86112F6D}"/>
          </ac:picMkLst>
        </pc:picChg>
      </pc:sldChg>
      <pc:sldChg chg="addSp delSp modSp">
        <pc:chgData name="Jacobo Ruiz Morales" userId="S::jrm122@mscloud.ua.es::3fc2eb19-0eae-4cb9-abd5-4942970eb4e1" providerId="AD" clId="Web-{8CDF5E16-C0AA-ECF4-4E20-D048D98FECCD}" dt="2023-10-15T18:35:17.905" v="29" actId="1076"/>
        <pc:sldMkLst>
          <pc:docMk/>
          <pc:sldMk cId="251528715" sldId="273"/>
        </pc:sldMkLst>
        <pc:spChg chg="ord">
          <ac:chgData name="Jacobo Ruiz Morales" userId="S::jrm122@mscloud.ua.es::3fc2eb19-0eae-4cb9-abd5-4942970eb4e1" providerId="AD" clId="Web-{8CDF5E16-C0AA-ECF4-4E20-D048D98FECCD}" dt="2023-10-15T18:34:59.311" v="25"/>
          <ac:spMkLst>
            <pc:docMk/>
            <pc:sldMk cId="251528715" sldId="273"/>
            <ac:spMk id="22" creationId="{9D25F302-27C5-414F-97F8-6EA0A6C028BA}"/>
          </ac:spMkLst>
        </pc:spChg>
        <pc:picChg chg="add mod ord">
          <ac:chgData name="Jacobo Ruiz Morales" userId="S::jrm122@mscloud.ua.es::3fc2eb19-0eae-4cb9-abd5-4942970eb4e1" providerId="AD" clId="Web-{8CDF5E16-C0AA-ECF4-4E20-D048D98FECCD}" dt="2023-10-15T18:35:17.905" v="29" actId="1076"/>
          <ac:picMkLst>
            <pc:docMk/>
            <pc:sldMk cId="251528715" sldId="273"/>
            <ac:picMk id="3" creationId="{11F911CD-C2AD-2536-F038-9390A0247C10}"/>
          </ac:picMkLst>
        </pc:picChg>
        <pc:picChg chg="add mod ord">
          <ac:chgData name="Jacobo Ruiz Morales" userId="S::jrm122@mscloud.ua.es::3fc2eb19-0eae-4cb9-abd5-4942970eb4e1" providerId="AD" clId="Web-{8CDF5E16-C0AA-ECF4-4E20-D048D98FECCD}" dt="2023-10-15T18:35:12.061" v="28" actId="1076"/>
          <ac:picMkLst>
            <pc:docMk/>
            <pc:sldMk cId="251528715" sldId="273"/>
            <ac:picMk id="4" creationId="{12BF53A8-003B-DDC7-DC4C-520C7E42D57E}"/>
          </ac:picMkLst>
        </pc:picChg>
        <pc:picChg chg="del">
          <ac:chgData name="Jacobo Ruiz Morales" userId="S::jrm122@mscloud.ua.es::3fc2eb19-0eae-4cb9-abd5-4942970eb4e1" providerId="AD" clId="Web-{8CDF5E16-C0AA-ECF4-4E20-D048D98FECCD}" dt="2023-10-15T18:34:22.950" v="13"/>
          <ac:picMkLst>
            <pc:docMk/>
            <pc:sldMk cId="251528715" sldId="273"/>
            <ac:picMk id="7" creationId="{3DC80DFE-A656-E189-04B2-4961D215208D}"/>
          </ac:picMkLst>
        </pc:picChg>
        <pc:picChg chg="del">
          <ac:chgData name="Jacobo Ruiz Morales" userId="S::jrm122@mscloud.ua.es::3fc2eb19-0eae-4cb9-abd5-4942970eb4e1" providerId="AD" clId="Web-{8CDF5E16-C0AA-ECF4-4E20-D048D98FECCD}" dt="2023-10-15T18:33:51.809" v="6"/>
          <ac:picMkLst>
            <pc:docMk/>
            <pc:sldMk cId="251528715" sldId="273"/>
            <ac:picMk id="9" creationId="{79EBA484-C127-C0EE-278B-AD1D4867C72B}"/>
          </ac:picMkLst>
        </pc:picChg>
      </pc:sldChg>
    </pc:docChg>
  </pc:docChgLst>
  <pc:docChgLst>
    <pc:chgData name="Jacobo Ruiz Morales" userId="S::jrm122@mscloud.ua.es::3fc2eb19-0eae-4cb9-abd5-4942970eb4e1" providerId="AD" clId="Web-{6EBD6E7A-DC8A-7929-4C2D-02BB908F3940}"/>
    <pc:docChg chg="modSld">
      <pc:chgData name="Jacobo Ruiz Morales" userId="S::jrm122@mscloud.ua.es::3fc2eb19-0eae-4cb9-abd5-4942970eb4e1" providerId="AD" clId="Web-{6EBD6E7A-DC8A-7929-4C2D-02BB908F3940}" dt="2023-10-15T14:58:24.862" v="8" actId="1076"/>
      <pc:docMkLst>
        <pc:docMk/>
      </pc:docMkLst>
      <pc:sldChg chg="addSp delSp modSp delAnim">
        <pc:chgData name="Jacobo Ruiz Morales" userId="S::jrm122@mscloud.ua.es::3fc2eb19-0eae-4cb9-abd5-4942970eb4e1" providerId="AD" clId="Web-{6EBD6E7A-DC8A-7929-4C2D-02BB908F3940}" dt="2023-10-15T14:58:24.862" v="8" actId="1076"/>
        <pc:sldMkLst>
          <pc:docMk/>
          <pc:sldMk cId="2398511050" sldId="268"/>
        </pc:sldMkLst>
        <pc:spChg chg="del">
          <ac:chgData name="Jacobo Ruiz Morales" userId="S::jrm122@mscloud.ua.es::3fc2eb19-0eae-4cb9-abd5-4942970eb4e1" providerId="AD" clId="Web-{6EBD6E7A-DC8A-7929-4C2D-02BB908F3940}" dt="2023-10-15T14:58:15.330" v="2"/>
          <ac:spMkLst>
            <pc:docMk/>
            <pc:sldMk cId="2398511050" sldId="268"/>
            <ac:spMk id="3" creationId="{D385C46A-67A5-AB87-623B-11A09D09BC39}"/>
          </ac:spMkLst>
        </pc:spChg>
        <pc:picChg chg="del mod">
          <ac:chgData name="Jacobo Ruiz Morales" userId="S::jrm122@mscloud.ua.es::3fc2eb19-0eae-4cb9-abd5-4942970eb4e1" providerId="AD" clId="Web-{6EBD6E7A-DC8A-7929-4C2D-02BB908F3940}" dt="2023-10-15T14:58:20.127" v="7"/>
          <ac:picMkLst>
            <pc:docMk/>
            <pc:sldMk cId="2398511050" sldId="268"/>
            <ac:picMk id="4" creationId="{E7D13C59-D7CD-D3A3-03D2-0F660AD0D160}"/>
          </ac:picMkLst>
        </pc:picChg>
        <pc:picChg chg="add mod ord">
          <ac:chgData name="Jacobo Ruiz Morales" userId="S::jrm122@mscloud.ua.es::3fc2eb19-0eae-4cb9-abd5-4942970eb4e1" providerId="AD" clId="Web-{6EBD6E7A-DC8A-7929-4C2D-02BB908F3940}" dt="2023-10-15T14:58:24.862" v="8" actId="1076"/>
          <ac:picMkLst>
            <pc:docMk/>
            <pc:sldMk cId="2398511050" sldId="268"/>
            <ac:picMk id="5" creationId="{C9E86851-4AA3-C77A-85D0-C489DF0D4644}"/>
          </ac:picMkLst>
        </pc:picChg>
      </pc:sldChg>
    </pc:docChg>
  </pc:docChgLst>
  <pc:docChgLst>
    <pc:chgData name="Jacobo Ruiz Morales" userId="S::jrm122@mscloud.ua.es::3fc2eb19-0eae-4cb9-abd5-4942970eb4e1" providerId="AD" clId="Web-{843DF597-13A8-4B11-4953-9B1AC35A94B6}"/>
    <pc:docChg chg="addSld delSld modSld">
      <pc:chgData name="Jacobo Ruiz Morales" userId="S::jrm122@mscloud.ua.es::3fc2eb19-0eae-4cb9-abd5-4942970eb4e1" providerId="AD" clId="Web-{843DF597-13A8-4B11-4953-9B1AC35A94B6}" dt="2023-10-14T11:23:55.268" v="283" actId="20577"/>
      <pc:docMkLst>
        <pc:docMk/>
      </pc:docMkLst>
      <pc:sldChg chg="addSp delSp">
        <pc:chgData name="Jacobo Ruiz Morales" userId="S::jrm122@mscloud.ua.es::3fc2eb19-0eae-4cb9-abd5-4942970eb4e1" providerId="AD" clId="Web-{843DF597-13A8-4B11-4953-9B1AC35A94B6}" dt="2023-10-14T10:21:42.947" v="116"/>
        <pc:sldMkLst>
          <pc:docMk/>
          <pc:sldMk cId="2441973231" sldId="257"/>
        </pc:sldMkLst>
        <pc:inkChg chg="add">
          <ac:chgData name="Jacobo Ruiz Morales" userId="S::jrm122@mscloud.ua.es::3fc2eb19-0eae-4cb9-abd5-4942970eb4e1" providerId="AD" clId="Web-{843DF597-13A8-4B11-4953-9B1AC35A94B6}" dt="2023-10-14T10:20:33.882" v="113"/>
          <ac:inkMkLst>
            <pc:docMk/>
            <pc:sldMk cId="2441973231" sldId="257"/>
            <ac:inkMk id="2" creationId="{99DF7A1D-0ED7-FA48-FC99-F5C282AC0044}"/>
          </ac:inkMkLst>
        </pc:inkChg>
        <pc:inkChg chg="add">
          <ac:chgData name="Jacobo Ruiz Morales" userId="S::jrm122@mscloud.ua.es::3fc2eb19-0eae-4cb9-abd5-4942970eb4e1" providerId="AD" clId="Web-{843DF597-13A8-4B11-4953-9B1AC35A94B6}" dt="2023-10-14T10:21:02.852" v="114"/>
          <ac:inkMkLst>
            <pc:docMk/>
            <pc:sldMk cId="2441973231" sldId="257"/>
            <ac:inkMk id="3" creationId="{F2606A65-9E9E-E8A6-58F6-9C7AF0877120}"/>
          </ac:inkMkLst>
        </pc:inkChg>
        <pc:inkChg chg="add del">
          <ac:chgData name="Jacobo Ruiz Morales" userId="S::jrm122@mscloud.ua.es::3fc2eb19-0eae-4cb9-abd5-4942970eb4e1" providerId="AD" clId="Web-{843DF597-13A8-4B11-4953-9B1AC35A94B6}" dt="2023-10-14T10:21:42.947" v="116"/>
          <ac:inkMkLst>
            <pc:docMk/>
            <pc:sldMk cId="2441973231" sldId="257"/>
            <ac:inkMk id="4" creationId="{22F69A70-930E-6B70-1F2B-CCB6D46AAF92}"/>
          </ac:inkMkLst>
        </pc:inkChg>
      </pc:sldChg>
      <pc:sldChg chg="addSp delSp">
        <pc:chgData name="Jacobo Ruiz Morales" userId="S::jrm122@mscloud.ua.es::3fc2eb19-0eae-4cb9-abd5-4942970eb4e1" providerId="AD" clId="Web-{843DF597-13A8-4B11-4953-9B1AC35A94B6}" dt="2023-10-14T10:14:56.571" v="112"/>
        <pc:sldMkLst>
          <pc:docMk/>
          <pc:sldMk cId="2234110483" sldId="259"/>
        </pc:sldMkLst>
        <pc:inkChg chg="add">
          <ac:chgData name="Jacobo Ruiz Morales" userId="S::jrm122@mscloud.ua.es::3fc2eb19-0eae-4cb9-abd5-4942970eb4e1" providerId="AD" clId="Web-{843DF597-13A8-4B11-4953-9B1AC35A94B6}" dt="2023-10-14T10:07:50.164" v="108"/>
          <ac:inkMkLst>
            <pc:docMk/>
            <pc:sldMk cId="2234110483" sldId="259"/>
            <ac:inkMk id="3" creationId="{53111264-DC79-8224-5952-094AF37C4EEF}"/>
          </ac:inkMkLst>
        </pc:inkChg>
        <pc:inkChg chg="add">
          <ac:chgData name="Jacobo Ruiz Morales" userId="S::jrm122@mscloud.ua.es::3fc2eb19-0eae-4cb9-abd5-4942970eb4e1" providerId="AD" clId="Web-{843DF597-13A8-4B11-4953-9B1AC35A94B6}" dt="2023-10-14T10:11:57.408" v="109"/>
          <ac:inkMkLst>
            <pc:docMk/>
            <pc:sldMk cId="2234110483" sldId="259"/>
            <ac:inkMk id="7" creationId="{5FADCA4D-B120-CA17-F8C0-1C0CD452F4AC}"/>
          </ac:inkMkLst>
        </pc:inkChg>
        <pc:inkChg chg="add del">
          <ac:chgData name="Jacobo Ruiz Morales" userId="S::jrm122@mscloud.ua.es::3fc2eb19-0eae-4cb9-abd5-4942970eb4e1" providerId="AD" clId="Web-{843DF597-13A8-4B11-4953-9B1AC35A94B6}" dt="2023-10-14T10:14:55.790" v="111"/>
          <ac:inkMkLst>
            <pc:docMk/>
            <pc:sldMk cId="2234110483" sldId="259"/>
            <ac:inkMk id="8" creationId="{AC0F8152-E251-274C-C22C-9B0F45EEE03E}"/>
          </ac:inkMkLst>
        </pc:inkChg>
        <pc:inkChg chg="add">
          <ac:chgData name="Jacobo Ruiz Morales" userId="S::jrm122@mscloud.ua.es::3fc2eb19-0eae-4cb9-abd5-4942970eb4e1" providerId="AD" clId="Web-{843DF597-13A8-4B11-4953-9B1AC35A94B6}" dt="2023-10-14T10:14:56.571" v="112"/>
          <ac:inkMkLst>
            <pc:docMk/>
            <pc:sldMk cId="2234110483" sldId="259"/>
            <ac:inkMk id="9" creationId="{FF936272-254A-FC90-ED40-6140A0CB99D5}"/>
          </ac:inkMkLst>
        </pc:inkChg>
      </pc:sldChg>
      <pc:sldChg chg="addSp delSp">
        <pc:chgData name="Jacobo Ruiz Morales" userId="S::jrm122@mscloud.ua.es::3fc2eb19-0eae-4cb9-abd5-4942970eb4e1" providerId="AD" clId="Web-{843DF597-13A8-4B11-4953-9B1AC35A94B6}" dt="2023-10-14T10:25:27.737" v="118"/>
        <pc:sldMkLst>
          <pc:docMk/>
          <pc:sldMk cId="462920325" sldId="260"/>
        </pc:sldMkLst>
        <pc:inkChg chg="add del">
          <ac:chgData name="Jacobo Ruiz Morales" userId="S::jrm122@mscloud.ua.es::3fc2eb19-0eae-4cb9-abd5-4942970eb4e1" providerId="AD" clId="Web-{843DF597-13A8-4B11-4953-9B1AC35A94B6}" dt="2023-10-14T10:25:27.737" v="118"/>
          <ac:inkMkLst>
            <pc:docMk/>
            <pc:sldMk cId="462920325" sldId="260"/>
            <ac:inkMk id="4" creationId="{F4A95C65-63A9-F226-BC58-4D591B10EA7F}"/>
          </ac:inkMkLst>
        </pc:inkChg>
      </pc:sldChg>
      <pc:sldChg chg="addSp delSp modSp">
        <pc:chgData name="Jacobo Ruiz Morales" userId="S::jrm122@mscloud.ua.es::3fc2eb19-0eae-4cb9-abd5-4942970eb4e1" providerId="AD" clId="Web-{843DF597-13A8-4B11-4953-9B1AC35A94B6}" dt="2023-10-14T09:49:37.589" v="105"/>
        <pc:sldMkLst>
          <pc:docMk/>
          <pc:sldMk cId="4177283508" sldId="261"/>
        </pc:sldMkLst>
        <pc:spChg chg="mod">
          <ac:chgData name="Jacobo Ruiz Morales" userId="S::jrm122@mscloud.ua.es::3fc2eb19-0eae-4cb9-abd5-4942970eb4e1" providerId="AD" clId="Web-{843DF597-13A8-4B11-4953-9B1AC35A94B6}" dt="2023-10-14T09:17:28.465" v="80" actId="20577"/>
          <ac:spMkLst>
            <pc:docMk/>
            <pc:sldMk cId="4177283508" sldId="261"/>
            <ac:spMk id="3" creationId="{FE413FEA-2261-1712-CFE0-C3DB0D54CED2}"/>
          </ac:spMkLst>
        </pc:spChg>
        <pc:spChg chg="del mod">
          <ac:chgData name="Jacobo Ruiz Morales" userId="S::jrm122@mscloud.ua.es::3fc2eb19-0eae-4cb9-abd5-4942970eb4e1" providerId="AD" clId="Web-{843DF597-13A8-4B11-4953-9B1AC35A94B6}" dt="2023-10-14T08:44:10.495" v="11"/>
          <ac:spMkLst>
            <pc:docMk/>
            <pc:sldMk cId="4177283508" sldId="261"/>
            <ac:spMk id="4" creationId="{66856905-35A0-2A75-838C-3C4977CEE410}"/>
          </ac:spMkLst>
        </pc:spChg>
        <pc:spChg chg="add">
          <ac:chgData name="Jacobo Ruiz Morales" userId="S::jrm122@mscloud.ua.es::3fc2eb19-0eae-4cb9-abd5-4942970eb4e1" providerId="AD" clId="Web-{843DF597-13A8-4B11-4953-9B1AC35A94B6}" dt="2023-10-14T09:06:42.861" v="33"/>
          <ac:spMkLst>
            <pc:docMk/>
            <pc:sldMk cId="4177283508" sldId="261"/>
            <ac:spMk id="12" creationId="{576E3087-4B04-5D7E-532A-81EC2A1E3064}"/>
          </ac:spMkLst>
        </pc:spChg>
        <pc:picChg chg="add del mod">
          <ac:chgData name="Jacobo Ruiz Morales" userId="S::jrm122@mscloud.ua.es::3fc2eb19-0eae-4cb9-abd5-4942970eb4e1" providerId="AD" clId="Web-{843DF597-13A8-4B11-4953-9B1AC35A94B6}" dt="2023-10-14T08:57:10.604" v="17"/>
          <ac:picMkLst>
            <pc:docMk/>
            <pc:sldMk cId="4177283508" sldId="261"/>
            <ac:picMk id="5" creationId="{7BCD6A4D-6433-39CD-0F19-FC94CFE804FF}"/>
          </ac:picMkLst>
        </pc:picChg>
        <pc:picChg chg="add del mod">
          <ac:chgData name="Jacobo Ruiz Morales" userId="S::jrm122@mscloud.ua.es::3fc2eb19-0eae-4cb9-abd5-4942970eb4e1" providerId="AD" clId="Web-{843DF597-13A8-4B11-4953-9B1AC35A94B6}" dt="2023-10-14T08:59:27" v="20"/>
          <ac:picMkLst>
            <pc:docMk/>
            <pc:sldMk cId="4177283508" sldId="261"/>
            <ac:picMk id="6" creationId="{16E5676F-C4C8-BAAC-928D-86CD9E1556DB}"/>
          </ac:picMkLst>
        </pc:picChg>
        <pc:picChg chg="add del mod">
          <ac:chgData name="Jacobo Ruiz Morales" userId="S::jrm122@mscloud.ua.es::3fc2eb19-0eae-4cb9-abd5-4942970eb4e1" providerId="AD" clId="Web-{843DF597-13A8-4B11-4953-9B1AC35A94B6}" dt="2023-10-14T09:42:22.165" v="91"/>
          <ac:picMkLst>
            <pc:docMk/>
            <pc:sldMk cId="4177283508" sldId="261"/>
            <ac:picMk id="10" creationId="{D3031DAD-BA63-4EF2-5092-226DB47F0249}"/>
          </ac:picMkLst>
        </pc:picChg>
        <pc:picChg chg="add del mod">
          <ac:chgData name="Jacobo Ruiz Morales" userId="S::jrm122@mscloud.ua.es::3fc2eb19-0eae-4cb9-abd5-4942970eb4e1" providerId="AD" clId="Web-{843DF597-13A8-4B11-4953-9B1AC35A94B6}" dt="2023-10-14T09:21:44.694" v="88"/>
          <ac:picMkLst>
            <pc:docMk/>
            <pc:sldMk cId="4177283508" sldId="261"/>
            <ac:picMk id="14" creationId="{6ED1CD98-2143-83CE-CA06-0AD9C5598589}"/>
          </ac:picMkLst>
        </pc:picChg>
        <pc:picChg chg="add del mod">
          <ac:chgData name="Jacobo Ruiz Morales" userId="S::jrm122@mscloud.ua.es::3fc2eb19-0eae-4cb9-abd5-4942970eb4e1" providerId="AD" clId="Web-{843DF597-13A8-4B11-4953-9B1AC35A94B6}" dt="2023-10-14T09:42:42.916" v="96"/>
          <ac:picMkLst>
            <pc:docMk/>
            <pc:sldMk cId="4177283508" sldId="261"/>
            <ac:picMk id="15" creationId="{36C8C9CD-8EB5-0BF5-B69D-B5F5C65FAE85}"/>
          </ac:picMkLst>
        </pc:picChg>
        <pc:picChg chg="add mod">
          <ac:chgData name="Jacobo Ruiz Morales" userId="S::jrm122@mscloud.ua.es::3fc2eb19-0eae-4cb9-abd5-4942970eb4e1" providerId="AD" clId="Web-{843DF597-13A8-4B11-4953-9B1AC35A94B6}" dt="2023-10-14T09:42:36.697" v="95" actId="1076"/>
          <ac:picMkLst>
            <pc:docMk/>
            <pc:sldMk cId="4177283508" sldId="261"/>
            <ac:picMk id="16" creationId="{511EE1F5-0F13-F0EC-69A5-65B2D5101148}"/>
          </ac:picMkLst>
        </pc:picChg>
        <pc:picChg chg="add del mod">
          <ac:chgData name="Jacobo Ruiz Morales" userId="S::jrm122@mscloud.ua.es::3fc2eb19-0eae-4cb9-abd5-4942970eb4e1" providerId="AD" clId="Web-{843DF597-13A8-4B11-4953-9B1AC35A94B6}" dt="2023-10-14T09:49:23.823" v="102"/>
          <ac:picMkLst>
            <pc:docMk/>
            <pc:sldMk cId="4177283508" sldId="261"/>
            <ac:picMk id="17" creationId="{75398CFF-8BED-CBA3-C00A-F02EE626B22B}"/>
          </ac:picMkLst>
        </pc:picChg>
        <pc:picChg chg="add del mod">
          <ac:chgData name="Jacobo Ruiz Morales" userId="S::jrm122@mscloud.ua.es::3fc2eb19-0eae-4cb9-abd5-4942970eb4e1" providerId="AD" clId="Web-{843DF597-13A8-4B11-4953-9B1AC35A94B6}" dt="2023-10-14T09:49:37.589" v="105"/>
          <ac:picMkLst>
            <pc:docMk/>
            <pc:sldMk cId="4177283508" sldId="261"/>
            <ac:picMk id="18" creationId="{253B73B0-9E06-111B-9AF3-FA056388E565}"/>
          </ac:picMkLst>
        </pc:picChg>
        <pc:picChg chg="add mod">
          <ac:chgData name="Jacobo Ruiz Morales" userId="S::jrm122@mscloud.ua.es::3fc2eb19-0eae-4cb9-abd5-4942970eb4e1" providerId="AD" clId="Web-{843DF597-13A8-4B11-4953-9B1AC35A94B6}" dt="2023-10-14T09:49:35.792" v="104" actId="14100"/>
          <ac:picMkLst>
            <pc:docMk/>
            <pc:sldMk cId="4177283508" sldId="261"/>
            <ac:picMk id="19" creationId="{DBC22D5D-B3E0-FF80-2149-C613B72C87BB}"/>
          </ac:picMkLst>
        </pc:picChg>
        <pc:picChg chg="del">
          <ac:chgData name="Jacobo Ruiz Morales" userId="S::jrm122@mscloud.ua.es::3fc2eb19-0eae-4cb9-abd5-4942970eb4e1" providerId="AD" clId="Web-{843DF597-13A8-4B11-4953-9B1AC35A94B6}" dt="2023-10-14T08:43:36.244" v="1"/>
          <ac:picMkLst>
            <pc:docMk/>
            <pc:sldMk cId="4177283508" sldId="261"/>
            <ac:picMk id="3074" creationId="{2D10B368-4B77-D7B8-ABA3-0E640B19CB0F}"/>
          </ac:picMkLst>
        </pc:picChg>
        <pc:inkChg chg="add del">
          <ac:chgData name="Jacobo Ruiz Morales" userId="S::jrm122@mscloud.ua.es::3fc2eb19-0eae-4cb9-abd5-4942970eb4e1" providerId="AD" clId="Web-{843DF597-13A8-4B11-4953-9B1AC35A94B6}" dt="2023-10-14T09:00:17.955" v="22"/>
          <ac:inkMkLst>
            <pc:docMk/>
            <pc:sldMk cId="4177283508" sldId="261"/>
            <ac:inkMk id="7" creationId="{E26A059C-1795-DD94-FEA1-0B2DC6F95CAB}"/>
          </ac:inkMkLst>
        </pc:inkChg>
        <pc:inkChg chg="add del">
          <ac:chgData name="Jacobo Ruiz Morales" userId="S::jrm122@mscloud.ua.es::3fc2eb19-0eae-4cb9-abd5-4942970eb4e1" providerId="AD" clId="Web-{843DF597-13A8-4B11-4953-9B1AC35A94B6}" dt="2023-10-14T09:00:51.785" v="24"/>
          <ac:inkMkLst>
            <pc:docMk/>
            <pc:sldMk cId="4177283508" sldId="261"/>
            <ac:inkMk id="8" creationId="{5A7C6824-E571-7DE1-5102-A6977047D326}"/>
          </ac:inkMkLst>
        </pc:inkChg>
        <pc:inkChg chg="add del">
          <ac:chgData name="Jacobo Ruiz Morales" userId="S::jrm122@mscloud.ua.es::3fc2eb19-0eae-4cb9-abd5-4942970eb4e1" providerId="AD" clId="Web-{843DF597-13A8-4B11-4953-9B1AC35A94B6}" dt="2023-10-14T09:06:46.721" v="34"/>
          <ac:inkMkLst>
            <pc:docMk/>
            <pc:sldMk cId="4177283508" sldId="261"/>
            <ac:inkMk id="9" creationId="{2787579C-6391-6C74-95CC-9CBAF6A11D59}"/>
          </ac:inkMkLst>
        </pc:inkChg>
        <pc:inkChg chg="add del">
          <ac:chgData name="Jacobo Ruiz Morales" userId="S::jrm122@mscloud.ua.es::3fc2eb19-0eae-4cb9-abd5-4942970eb4e1" providerId="AD" clId="Web-{843DF597-13A8-4B11-4953-9B1AC35A94B6}" dt="2023-10-14T09:05:58.156" v="28"/>
          <ac:inkMkLst>
            <pc:docMk/>
            <pc:sldMk cId="4177283508" sldId="261"/>
            <ac:inkMk id="11" creationId="{64CBE879-6912-37D4-157C-3E168A617812}"/>
          </ac:inkMkLst>
        </pc:inkChg>
        <pc:inkChg chg="add del">
          <ac:chgData name="Jacobo Ruiz Morales" userId="S::jrm122@mscloud.ua.es::3fc2eb19-0eae-4cb9-abd5-4942970eb4e1" providerId="AD" clId="Web-{843DF597-13A8-4B11-4953-9B1AC35A94B6}" dt="2023-10-14T09:17:31.137" v="82"/>
          <ac:inkMkLst>
            <pc:docMk/>
            <pc:sldMk cId="4177283508" sldId="261"/>
            <ac:inkMk id="13" creationId="{D40910A5-EE63-0A3A-1133-4632FD351C0C}"/>
          </ac:inkMkLst>
        </pc:inkChg>
      </pc:sldChg>
      <pc:sldChg chg="addSp delSp">
        <pc:chgData name="Jacobo Ruiz Morales" userId="S::jrm122@mscloud.ua.es::3fc2eb19-0eae-4cb9-abd5-4942970eb4e1" providerId="AD" clId="Web-{843DF597-13A8-4B11-4953-9B1AC35A94B6}" dt="2023-10-14T09:50:37.326" v="107"/>
        <pc:sldMkLst>
          <pc:docMk/>
          <pc:sldMk cId="991239459" sldId="266"/>
        </pc:sldMkLst>
        <pc:inkChg chg="add del">
          <ac:chgData name="Jacobo Ruiz Morales" userId="S::jrm122@mscloud.ua.es::3fc2eb19-0eae-4cb9-abd5-4942970eb4e1" providerId="AD" clId="Web-{843DF597-13A8-4B11-4953-9B1AC35A94B6}" dt="2023-10-14T09:50:37.326" v="107"/>
          <ac:inkMkLst>
            <pc:docMk/>
            <pc:sldMk cId="991239459" sldId="266"/>
            <ac:inkMk id="3" creationId="{CF430D1B-04AA-4C1F-4F95-4426124F91C1}"/>
          </ac:inkMkLst>
        </pc:inkChg>
      </pc:sldChg>
      <pc:sldChg chg="addSp delSp modSp new">
        <pc:chgData name="Jacobo Ruiz Morales" userId="S::jrm122@mscloud.ua.es::3fc2eb19-0eae-4cb9-abd5-4942970eb4e1" providerId="AD" clId="Web-{843DF597-13A8-4B11-4953-9B1AC35A94B6}" dt="2023-10-14T09:09:21.133" v="55" actId="20577"/>
        <pc:sldMkLst>
          <pc:docMk/>
          <pc:sldMk cId="2345255381" sldId="267"/>
        </pc:sldMkLst>
        <pc:spChg chg="mod">
          <ac:chgData name="Jacobo Ruiz Morales" userId="S::jrm122@mscloud.ua.es::3fc2eb19-0eae-4cb9-abd5-4942970eb4e1" providerId="AD" clId="Web-{843DF597-13A8-4B11-4953-9B1AC35A94B6}" dt="2023-10-14T09:09:21.133" v="55" actId="20577"/>
          <ac:spMkLst>
            <pc:docMk/>
            <pc:sldMk cId="2345255381" sldId="267"/>
            <ac:spMk id="2" creationId="{62B67DCB-E5C3-58E8-CE16-2A474DB2754A}"/>
          </ac:spMkLst>
        </pc:spChg>
        <pc:spChg chg="del">
          <ac:chgData name="Jacobo Ruiz Morales" userId="S::jrm122@mscloud.ua.es::3fc2eb19-0eae-4cb9-abd5-4942970eb4e1" providerId="AD" clId="Web-{843DF597-13A8-4B11-4953-9B1AC35A94B6}" dt="2023-10-14T08:43:38.509" v="2"/>
          <ac:spMkLst>
            <pc:docMk/>
            <pc:sldMk cId="2345255381" sldId="267"/>
            <ac:spMk id="3" creationId="{D019442D-C51C-1310-C6F4-518A71E7B0C3}"/>
          </ac:spMkLst>
        </pc:spChg>
        <pc:spChg chg="add del mod">
          <ac:chgData name="Jacobo Ruiz Morales" userId="S::jrm122@mscloud.ua.es::3fc2eb19-0eae-4cb9-abd5-4942970eb4e1" providerId="AD" clId="Web-{843DF597-13A8-4B11-4953-9B1AC35A94B6}" dt="2023-10-14T08:43:48.322" v="6"/>
          <ac:spMkLst>
            <pc:docMk/>
            <pc:sldMk cId="2345255381" sldId="267"/>
            <ac:spMk id="5" creationId="{0F45D9EB-42C6-330F-1E67-2327D703E59A}"/>
          </ac:spMkLst>
        </pc:spChg>
        <pc:spChg chg="add mod">
          <ac:chgData name="Jacobo Ruiz Morales" userId="S::jrm122@mscloud.ua.es::3fc2eb19-0eae-4cb9-abd5-4942970eb4e1" providerId="AD" clId="Web-{843DF597-13A8-4B11-4953-9B1AC35A94B6}" dt="2023-10-14T09:08:12.521" v="37" actId="1076"/>
          <ac:spMkLst>
            <pc:docMk/>
            <pc:sldMk cId="2345255381" sldId="267"/>
            <ac:spMk id="7" creationId="{47BC42DD-37E4-CCEA-7ACC-D40535A6C3A7}"/>
          </ac:spMkLst>
        </pc:spChg>
        <pc:picChg chg="add mod ord">
          <ac:chgData name="Jacobo Ruiz Morales" userId="S::jrm122@mscloud.ua.es::3fc2eb19-0eae-4cb9-abd5-4942970eb4e1" providerId="AD" clId="Web-{843DF597-13A8-4B11-4953-9B1AC35A94B6}" dt="2023-10-14T08:43:38.509" v="2"/>
          <ac:picMkLst>
            <pc:docMk/>
            <pc:sldMk cId="2345255381" sldId="267"/>
            <ac:picMk id="4" creationId="{C2CA6B9E-0BD7-46CA-30B7-74B54584B88D}"/>
          </ac:picMkLst>
        </pc:picChg>
        <pc:inkChg chg="add del">
          <ac:chgData name="Jacobo Ruiz Morales" userId="S::jrm122@mscloud.ua.es::3fc2eb19-0eae-4cb9-abd5-4942970eb4e1" providerId="AD" clId="Web-{843DF597-13A8-4B11-4953-9B1AC35A94B6}" dt="2023-10-14T09:08:05.333" v="36"/>
          <ac:inkMkLst>
            <pc:docMk/>
            <pc:sldMk cId="2345255381" sldId="267"/>
            <ac:inkMk id="8" creationId="{7F1191EC-716A-BEA7-C673-5405EEA82EE2}"/>
          </ac:inkMkLst>
        </pc:inkChg>
      </pc:sldChg>
      <pc:sldChg chg="new del">
        <pc:chgData name="Jacobo Ruiz Morales" userId="S::jrm122@mscloud.ua.es::3fc2eb19-0eae-4cb9-abd5-4942970eb4e1" providerId="AD" clId="Web-{843DF597-13A8-4B11-4953-9B1AC35A94B6}" dt="2023-10-14T10:42:29.325" v="120"/>
        <pc:sldMkLst>
          <pc:docMk/>
          <pc:sldMk cId="1680336396" sldId="268"/>
        </pc:sldMkLst>
      </pc:sldChg>
      <pc:sldChg chg="new">
        <pc:chgData name="Jacobo Ruiz Morales" userId="S::jrm122@mscloud.ua.es::3fc2eb19-0eae-4cb9-abd5-4942970eb4e1" providerId="AD" clId="Web-{843DF597-13A8-4B11-4953-9B1AC35A94B6}" dt="2023-10-14T10:43:40" v="121"/>
        <pc:sldMkLst>
          <pc:docMk/>
          <pc:sldMk cId="2398511050" sldId="268"/>
        </pc:sldMkLst>
      </pc:sldChg>
      <pc:sldChg chg="addSp delSp modSp new mod setBg">
        <pc:chgData name="Jacobo Ruiz Morales" userId="S::jrm122@mscloud.ua.es::3fc2eb19-0eae-4cb9-abd5-4942970eb4e1" providerId="AD" clId="Web-{843DF597-13A8-4B11-4953-9B1AC35A94B6}" dt="2023-10-14T11:08:28.434" v="130"/>
        <pc:sldMkLst>
          <pc:docMk/>
          <pc:sldMk cId="2220101841" sldId="269"/>
        </pc:sldMkLst>
        <pc:spChg chg="mod">
          <ac:chgData name="Jacobo Ruiz Morales" userId="S::jrm122@mscloud.ua.es::3fc2eb19-0eae-4cb9-abd5-4942970eb4e1" providerId="AD" clId="Web-{843DF597-13A8-4B11-4953-9B1AC35A94B6}" dt="2023-10-14T11:08:28.434" v="130"/>
          <ac:spMkLst>
            <pc:docMk/>
            <pc:sldMk cId="2220101841" sldId="269"/>
            <ac:spMk id="2" creationId="{0B528378-8AEB-B823-700B-A1B518F56CEC}"/>
          </ac:spMkLst>
        </pc:spChg>
        <pc:spChg chg="del">
          <ac:chgData name="Jacobo Ruiz Morales" userId="S::jrm122@mscloud.ua.es::3fc2eb19-0eae-4cb9-abd5-4942970eb4e1" providerId="AD" clId="Web-{843DF597-13A8-4B11-4953-9B1AC35A94B6}" dt="2023-10-14T11:07:07.040" v="125"/>
          <ac:spMkLst>
            <pc:docMk/>
            <pc:sldMk cId="2220101841" sldId="269"/>
            <ac:spMk id="3" creationId="{2EBE5CC3-FF3B-8562-C1D1-B07A7608D236}"/>
          </ac:spMkLst>
        </pc:spChg>
        <pc:spChg chg="add del">
          <ac:chgData name="Jacobo Ruiz Morales" userId="S::jrm122@mscloud.ua.es::3fc2eb19-0eae-4cb9-abd5-4942970eb4e1" providerId="AD" clId="Web-{843DF597-13A8-4B11-4953-9B1AC35A94B6}" dt="2023-10-14T11:08:28.434" v="129"/>
          <ac:spMkLst>
            <pc:docMk/>
            <pc:sldMk cId="2220101841" sldId="269"/>
            <ac:spMk id="9" creationId="{D12DDE76-C203-4047-9998-63900085B5E8}"/>
          </ac:spMkLst>
        </pc:spChg>
        <pc:spChg chg="add">
          <ac:chgData name="Jacobo Ruiz Morales" userId="S::jrm122@mscloud.ua.es::3fc2eb19-0eae-4cb9-abd5-4942970eb4e1" providerId="AD" clId="Web-{843DF597-13A8-4B11-4953-9B1AC35A94B6}" dt="2023-10-14T11:08:28.434" v="130"/>
          <ac:spMkLst>
            <pc:docMk/>
            <pc:sldMk cId="2220101841" sldId="269"/>
            <ac:spMk id="11" creationId="{047C8CCB-F95D-4249-92DD-651249D3535A}"/>
          </ac:spMkLst>
        </pc:spChg>
        <pc:spChg chg="add">
          <ac:chgData name="Jacobo Ruiz Morales" userId="S::jrm122@mscloud.ua.es::3fc2eb19-0eae-4cb9-abd5-4942970eb4e1" providerId="AD" clId="Web-{843DF597-13A8-4B11-4953-9B1AC35A94B6}" dt="2023-10-14T11:08:28.434" v="130"/>
          <ac:spMkLst>
            <pc:docMk/>
            <pc:sldMk cId="2220101841" sldId="269"/>
            <ac:spMk id="12" creationId="{6753252F-4873-4F63-801D-CC719279A7D5}"/>
          </ac:spMkLst>
        </pc:spChg>
        <pc:picChg chg="add mod">
          <ac:chgData name="Jacobo Ruiz Morales" userId="S::jrm122@mscloud.ua.es::3fc2eb19-0eae-4cb9-abd5-4942970eb4e1" providerId="AD" clId="Web-{843DF597-13A8-4B11-4953-9B1AC35A94B6}" dt="2023-10-14T11:08:28.434" v="130"/>
          <ac:picMkLst>
            <pc:docMk/>
            <pc:sldMk cId="2220101841" sldId="269"/>
            <ac:picMk id="4" creationId="{03F6FECF-C915-43B6-2AC5-382D86112F6D}"/>
          </ac:picMkLst>
        </pc:picChg>
      </pc:sldChg>
      <pc:sldChg chg="modSp new">
        <pc:chgData name="Jacobo Ruiz Morales" userId="S::jrm122@mscloud.ua.es::3fc2eb19-0eae-4cb9-abd5-4942970eb4e1" providerId="AD" clId="Web-{843DF597-13A8-4B11-4953-9B1AC35A94B6}" dt="2023-10-14T11:23:55.268" v="283" actId="20577"/>
        <pc:sldMkLst>
          <pc:docMk/>
          <pc:sldMk cId="2185555978" sldId="270"/>
        </pc:sldMkLst>
        <pc:spChg chg="mod">
          <ac:chgData name="Jacobo Ruiz Morales" userId="S::jrm122@mscloud.ua.es::3fc2eb19-0eae-4cb9-abd5-4942970eb4e1" providerId="AD" clId="Web-{843DF597-13A8-4B11-4953-9B1AC35A94B6}" dt="2023-10-14T11:08:51.013" v="135" actId="20577"/>
          <ac:spMkLst>
            <pc:docMk/>
            <pc:sldMk cId="2185555978" sldId="270"/>
            <ac:spMk id="2" creationId="{629583F7-A7B4-F0C1-0E8C-82F31C6FD7E2}"/>
          </ac:spMkLst>
        </pc:spChg>
        <pc:spChg chg="mod">
          <ac:chgData name="Jacobo Ruiz Morales" userId="S::jrm122@mscloud.ua.es::3fc2eb19-0eae-4cb9-abd5-4942970eb4e1" providerId="AD" clId="Web-{843DF597-13A8-4B11-4953-9B1AC35A94B6}" dt="2023-10-14T11:23:55.268" v="283" actId="20577"/>
          <ac:spMkLst>
            <pc:docMk/>
            <pc:sldMk cId="2185555978" sldId="270"/>
            <ac:spMk id="3" creationId="{8CB8073F-3A4D-1DB9-2CB4-7BEA0ABAAEC2}"/>
          </ac:spMkLst>
        </pc:spChg>
      </pc:sldChg>
    </pc:docChg>
  </pc:docChgLst>
  <pc:docChgLst>
    <pc:chgData name="Jacobo Ruiz Morales" userId="S::jrm122@mscloud.ua.es::3fc2eb19-0eae-4cb9-abd5-4942970eb4e1" providerId="AD" clId="Web-{CA8936CA-6A79-CD9F-C807-89D3B5EB2077}"/>
    <pc:docChg chg="modSld">
      <pc:chgData name="Jacobo Ruiz Morales" userId="S::jrm122@mscloud.ua.es::3fc2eb19-0eae-4cb9-abd5-4942970eb4e1" providerId="AD" clId="Web-{CA8936CA-6A79-CD9F-C807-89D3B5EB2077}" dt="2023-10-15T14:41:55.267" v="6"/>
      <pc:docMkLst>
        <pc:docMk/>
      </pc:docMkLst>
      <pc:sldChg chg="addSp modSp addAnim">
        <pc:chgData name="Jacobo Ruiz Morales" userId="S::jrm122@mscloud.ua.es::3fc2eb19-0eae-4cb9-abd5-4942970eb4e1" providerId="AD" clId="Web-{CA8936CA-6A79-CD9F-C807-89D3B5EB2077}" dt="2023-10-15T14:41:55.267" v="6"/>
        <pc:sldMkLst>
          <pc:docMk/>
          <pc:sldMk cId="2398511050" sldId="268"/>
        </pc:sldMkLst>
        <pc:picChg chg="add mod">
          <ac:chgData name="Jacobo Ruiz Morales" userId="S::jrm122@mscloud.ua.es::3fc2eb19-0eae-4cb9-abd5-4942970eb4e1" providerId="AD" clId="Web-{CA8936CA-6A79-CD9F-C807-89D3B5EB2077}" dt="2023-10-15T14:41:55.267" v="6"/>
          <ac:picMkLst>
            <pc:docMk/>
            <pc:sldMk cId="2398511050" sldId="268"/>
            <ac:picMk id="4" creationId="{71688F91-259B-4652-2215-D0F361C5D336}"/>
          </ac:picMkLst>
        </pc:picChg>
      </pc:sldChg>
    </pc:docChg>
  </pc:docChgLst>
  <pc:docChgLst>
    <pc:chgData name="Jacobo Ruiz Morales" userId="S::jrm122@mscloud.ua.es::3fc2eb19-0eae-4cb9-abd5-4942970eb4e1" providerId="AD" clId="Web-{47964D1F-7D78-8041-C136-34DD4408EDAB}"/>
    <pc:docChg chg="modSld">
      <pc:chgData name="Jacobo Ruiz Morales" userId="S::jrm122@mscloud.ua.es::3fc2eb19-0eae-4cb9-abd5-4942970eb4e1" providerId="AD" clId="Web-{47964D1F-7D78-8041-C136-34DD4408EDAB}" dt="2023-10-15T17:55:44.414" v="33" actId="1076"/>
      <pc:docMkLst>
        <pc:docMk/>
      </pc:docMkLst>
      <pc:sldChg chg="addSp delSp modSp">
        <pc:chgData name="Jacobo Ruiz Morales" userId="S::jrm122@mscloud.ua.es::3fc2eb19-0eae-4cb9-abd5-4942970eb4e1" providerId="AD" clId="Web-{47964D1F-7D78-8041-C136-34DD4408EDAB}" dt="2023-10-15T17:55:44.414" v="33" actId="1076"/>
        <pc:sldMkLst>
          <pc:docMk/>
          <pc:sldMk cId="199179186" sldId="272"/>
        </pc:sldMkLst>
        <pc:spChg chg="add mod">
          <ac:chgData name="Jacobo Ruiz Morales" userId="S::jrm122@mscloud.ua.es::3fc2eb19-0eae-4cb9-abd5-4942970eb4e1" providerId="AD" clId="Web-{47964D1F-7D78-8041-C136-34DD4408EDAB}" dt="2023-10-15T17:52:55.237" v="28" actId="1076"/>
          <ac:spMkLst>
            <pc:docMk/>
            <pc:sldMk cId="199179186" sldId="272"/>
            <ac:spMk id="4" creationId="{F2BD5A16-B4BD-3EA4-359C-583EF0F3ED2C}"/>
          </ac:spMkLst>
        </pc:spChg>
        <pc:spChg chg="add mod">
          <ac:chgData name="Jacobo Ruiz Morales" userId="S::jrm122@mscloud.ua.es::3fc2eb19-0eae-4cb9-abd5-4942970eb4e1" providerId="AD" clId="Web-{47964D1F-7D78-8041-C136-34DD4408EDAB}" dt="2023-10-15T17:52:51.831" v="27" actId="1076"/>
          <ac:spMkLst>
            <pc:docMk/>
            <pc:sldMk cId="199179186" sldId="272"/>
            <ac:spMk id="8" creationId="{6A02133C-4E16-23E5-A831-5B4B99A1D52C}"/>
          </ac:spMkLst>
        </pc:spChg>
        <pc:picChg chg="add mod">
          <ac:chgData name="Jacobo Ruiz Morales" userId="S::jrm122@mscloud.ua.es::3fc2eb19-0eae-4cb9-abd5-4942970eb4e1" providerId="AD" clId="Web-{47964D1F-7D78-8041-C136-34DD4408EDAB}" dt="2023-10-15T17:53:13.472" v="29" actId="1076"/>
          <ac:picMkLst>
            <pc:docMk/>
            <pc:sldMk cId="199179186" sldId="272"/>
            <ac:picMk id="3" creationId="{5C4EFB44-F005-4CC4-C456-572737C27E24}"/>
          </ac:picMkLst>
        </pc:picChg>
        <pc:picChg chg="del">
          <ac:chgData name="Jacobo Ruiz Morales" userId="S::jrm122@mscloud.ua.es::3fc2eb19-0eae-4cb9-abd5-4942970eb4e1" providerId="AD" clId="Web-{47964D1F-7D78-8041-C136-34DD4408EDAB}" dt="2023-10-15T17:50:42.734" v="0"/>
          <ac:picMkLst>
            <pc:docMk/>
            <pc:sldMk cId="199179186" sldId="272"/>
            <ac:picMk id="5" creationId="{0E606237-96E8-5A32-CB7D-13CD9560AA8C}"/>
          </ac:picMkLst>
        </pc:picChg>
        <pc:picChg chg="del">
          <ac:chgData name="Jacobo Ruiz Morales" userId="S::jrm122@mscloud.ua.es::3fc2eb19-0eae-4cb9-abd5-4942970eb4e1" providerId="AD" clId="Web-{47964D1F-7D78-8041-C136-34DD4408EDAB}" dt="2023-10-15T17:50:43.296" v="1"/>
          <ac:picMkLst>
            <pc:docMk/>
            <pc:sldMk cId="199179186" sldId="272"/>
            <ac:picMk id="6" creationId="{8E8DFC2B-17BF-A856-4A46-9C6D88846013}"/>
          </ac:picMkLst>
        </pc:picChg>
        <pc:picChg chg="add mod ord">
          <ac:chgData name="Jacobo Ruiz Morales" userId="S::jrm122@mscloud.ua.es::3fc2eb19-0eae-4cb9-abd5-4942970eb4e1" providerId="AD" clId="Web-{47964D1F-7D78-8041-C136-34DD4408EDAB}" dt="2023-10-15T17:52:36.518" v="21"/>
          <ac:picMkLst>
            <pc:docMk/>
            <pc:sldMk cId="199179186" sldId="272"/>
            <ac:picMk id="7" creationId="{3ED8E3DD-E812-69C9-D85F-585BC0F391B3}"/>
          </ac:picMkLst>
        </pc:picChg>
        <pc:picChg chg="add mod">
          <ac:chgData name="Jacobo Ruiz Morales" userId="S::jrm122@mscloud.ua.es::3fc2eb19-0eae-4cb9-abd5-4942970eb4e1" providerId="AD" clId="Web-{47964D1F-7D78-8041-C136-34DD4408EDAB}" dt="2023-10-15T17:55:24.038" v="31" actId="1076"/>
          <ac:picMkLst>
            <pc:docMk/>
            <pc:sldMk cId="199179186" sldId="272"/>
            <ac:picMk id="9" creationId="{90CAB83D-C505-4BF0-6525-F88D5284BCE9}"/>
          </ac:picMkLst>
        </pc:picChg>
        <pc:picChg chg="add mod">
          <ac:chgData name="Jacobo Ruiz Morales" userId="S::jrm122@mscloud.ua.es::3fc2eb19-0eae-4cb9-abd5-4942970eb4e1" providerId="AD" clId="Web-{47964D1F-7D78-8041-C136-34DD4408EDAB}" dt="2023-10-15T17:55:44.414" v="33" actId="1076"/>
          <ac:picMkLst>
            <pc:docMk/>
            <pc:sldMk cId="199179186" sldId="272"/>
            <ac:picMk id="10" creationId="{AA9FC36E-0FCF-9D92-279B-3C2B6647B524}"/>
          </ac:picMkLst>
        </pc:picChg>
      </pc:sldChg>
    </pc:docChg>
  </pc:docChgLst>
  <pc:docChgLst>
    <pc:chgData name="Jacobo Ruiz Morales" userId="S::jrm122@mscloud.ua.es::3fc2eb19-0eae-4cb9-abd5-4942970eb4e1" providerId="AD" clId="Web-{3AF937E4-A3C4-37F3-2D34-A521011105D4}"/>
    <pc:docChg chg="addSld delSld modSld">
      <pc:chgData name="Jacobo Ruiz Morales" userId="S::jrm122@mscloud.ua.es::3fc2eb19-0eae-4cb9-abd5-4942970eb4e1" providerId="AD" clId="Web-{3AF937E4-A3C4-37F3-2D34-A521011105D4}" dt="2023-10-15T15:09:38.654" v="52" actId="20577"/>
      <pc:docMkLst>
        <pc:docMk/>
      </pc:docMkLst>
      <pc:sldChg chg="delSp modSp add del">
        <pc:chgData name="Jacobo Ruiz Morales" userId="S::jrm122@mscloud.ua.es::3fc2eb19-0eae-4cb9-abd5-4942970eb4e1" providerId="AD" clId="Web-{3AF937E4-A3C4-37F3-2D34-A521011105D4}" dt="2023-10-15T15:09:38.654" v="52" actId="20577"/>
        <pc:sldMkLst>
          <pc:docMk/>
          <pc:sldMk cId="1098822448" sldId="262"/>
        </pc:sldMkLst>
        <pc:spChg chg="mod">
          <ac:chgData name="Jacobo Ruiz Morales" userId="S::jrm122@mscloud.ua.es::3fc2eb19-0eae-4cb9-abd5-4942970eb4e1" providerId="AD" clId="Web-{3AF937E4-A3C4-37F3-2D34-A521011105D4}" dt="2023-10-15T15:09:38.654" v="52" actId="20577"/>
          <ac:spMkLst>
            <pc:docMk/>
            <pc:sldMk cId="1098822448" sldId="262"/>
            <ac:spMk id="3" creationId="{16505183-B2AA-D801-E56E-6C3C0C0DAAE0}"/>
          </ac:spMkLst>
        </pc:spChg>
        <pc:spChg chg="del mod">
          <ac:chgData name="Jacobo Ruiz Morales" userId="S::jrm122@mscloud.ua.es::3fc2eb19-0eae-4cb9-abd5-4942970eb4e1" providerId="AD" clId="Web-{3AF937E4-A3C4-37F3-2D34-A521011105D4}" dt="2023-10-15T15:04:56.658" v="6"/>
          <ac:spMkLst>
            <pc:docMk/>
            <pc:sldMk cId="1098822448" sldId="262"/>
            <ac:spMk id="5" creationId="{6AC4EE81-9652-BF7F-ACAF-35F122E95CCE}"/>
          </ac:spMkLst>
        </pc:spChg>
      </pc:sldChg>
      <pc:sldChg chg="addSp delSp modSp del">
        <pc:chgData name="Jacobo Ruiz Morales" userId="S::jrm122@mscloud.ua.es::3fc2eb19-0eae-4cb9-abd5-4942970eb4e1" providerId="AD" clId="Web-{3AF937E4-A3C4-37F3-2D34-A521011105D4}" dt="2023-10-15T15:07:47.509" v="42"/>
        <pc:sldMkLst>
          <pc:docMk/>
          <pc:sldMk cId="2398511050" sldId="268"/>
        </pc:sldMkLst>
        <pc:spChg chg="mod">
          <ac:chgData name="Jacobo Ruiz Morales" userId="S::jrm122@mscloud.ua.es::3fc2eb19-0eae-4cb9-abd5-4942970eb4e1" providerId="AD" clId="Web-{3AF937E4-A3C4-37F3-2D34-A521011105D4}" dt="2023-10-15T15:07:28.430" v="38" actId="1076"/>
          <ac:spMkLst>
            <pc:docMk/>
            <pc:sldMk cId="2398511050" sldId="268"/>
            <ac:spMk id="2" creationId="{F4C7ABEF-70CE-3F3D-D594-C1FF51BF34BD}"/>
          </ac:spMkLst>
        </pc:spChg>
        <pc:spChg chg="add mod">
          <ac:chgData name="Jacobo Ruiz Morales" userId="S::jrm122@mscloud.ua.es::3fc2eb19-0eae-4cb9-abd5-4942970eb4e1" providerId="AD" clId="Web-{3AF937E4-A3C4-37F3-2D34-A521011105D4}" dt="2023-10-15T15:05:38.957" v="18" actId="1076"/>
          <ac:spMkLst>
            <pc:docMk/>
            <pc:sldMk cId="2398511050" sldId="268"/>
            <ac:spMk id="4" creationId="{2406A6DE-BBE9-BEA1-2604-1CB6C557D7A7}"/>
          </ac:spMkLst>
        </pc:spChg>
        <pc:picChg chg="mod">
          <ac:chgData name="Jacobo Ruiz Morales" userId="S::jrm122@mscloud.ua.es::3fc2eb19-0eae-4cb9-abd5-4942970eb4e1" providerId="AD" clId="Web-{3AF937E4-A3C4-37F3-2D34-A521011105D4}" dt="2023-10-15T15:06:56.397" v="32" actId="1076"/>
          <ac:picMkLst>
            <pc:docMk/>
            <pc:sldMk cId="2398511050" sldId="268"/>
            <ac:picMk id="5" creationId="{C9E86851-4AA3-C77A-85D0-C489DF0D4644}"/>
          </ac:picMkLst>
        </pc:picChg>
        <pc:picChg chg="add del mod">
          <ac:chgData name="Jacobo Ruiz Morales" userId="S::jrm122@mscloud.ua.es::3fc2eb19-0eae-4cb9-abd5-4942970eb4e1" providerId="AD" clId="Web-{3AF937E4-A3C4-37F3-2D34-A521011105D4}" dt="2023-10-15T15:06:26.552" v="25"/>
          <ac:picMkLst>
            <pc:docMk/>
            <pc:sldMk cId="2398511050" sldId="268"/>
            <ac:picMk id="6" creationId="{6727EF34-96D8-A239-C1F2-481E0DD38F28}"/>
          </ac:picMkLst>
        </pc:picChg>
        <pc:picChg chg="add del mod">
          <ac:chgData name="Jacobo Ruiz Morales" userId="S::jrm122@mscloud.ua.es::3fc2eb19-0eae-4cb9-abd5-4942970eb4e1" providerId="AD" clId="Web-{3AF937E4-A3C4-37F3-2D34-A521011105D4}" dt="2023-10-15T15:06:54.131" v="31"/>
          <ac:picMkLst>
            <pc:docMk/>
            <pc:sldMk cId="2398511050" sldId="268"/>
            <ac:picMk id="7" creationId="{C7978B3B-1F6A-6765-5E5D-B773DEA08795}"/>
          </ac:picMkLst>
        </pc:picChg>
        <pc:picChg chg="add del mod">
          <ac:chgData name="Jacobo Ruiz Morales" userId="S::jrm122@mscloud.ua.es::3fc2eb19-0eae-4cb9-abd5-4942970eb4e1" providerId="AD" clId="Web-{3AF937E4-A3C4-37F3-2D34-A521011105D4}" dt="2023-10-15T15:06:53.803" v="30"/>
          <ac:picMkLst>
            <pc:docMk/>
            <pc:sldMk cId="2398511050" sldId="268"/>
            <ac:picMk id="8" creationId="{D5238AF7-D9C1-FB98-243F-C4565F851D43}"/>
          </ac:picMkLst>
        </pc:picChg>
      </pc:sldChg>
      <pc:sldChg chg="addSp delSp modSp add replId">
        <pc:chgData name="Jacobo Ruiz Morales" userId="S::jrm122@mscloud.ua.es::3fc2eb19-0eae-4cb9-abd5-4942970eb4e1" providerId="AD" clId="Web-{3AF937E4-A3C4-37F3-2D34-A521011105D4}" dt="2023-10-15T15:08:51.792" v="48" actId="1076"/>
        <pc:sldMkLst>
          <pc:docMk/>
          <pc:sldMk cId="1432071407" sldId="271"/>
        </pc:sldMkLst>
        <pc:spChg chg="del">
          <ac:chgData name="Jacobo Ruiz Morales" userId="S::jrm122@mscloud.ua.es::3fc2eb19-0eae-4cb9-abd5-4942970eb4e1" providerId="AD" clId="Web-{3AF937E4-A3C4-37F3-2D34-A521011105D4}" dt="2023-10-15T15:07:17.242" v="36"/>
          <ac:spMkLst>
            <pc:docMk/>
            <pc:sldMk cId="1432071407" sldId="271"/>
            <ac:spMk id="2" creationId="{417C1B3F-4B3C-FBD0-737F-50F09297E6C8}"/>
          </ac:spMkLst>
        </pc:spChg>
        <pc:spChg chg="del">
          <ac:chgData name="Jacobo Ruiz Morales" userId="S::jrm122@mscloud.ua.es::3fc2eb19-0eae-4cb9-abd5-4942970eb4e1" providerId="AD" clId="Web-{3AF937E4-A3C4-37F3-2D34-A521011105D4}" dt="2023-10-15T15:07:17.226" v="34"/>
          <ac:spMkLst>
            <pc:docMk/>
            <pc:sldMk cId="1432071407" sldId="271"/>
            <ac:spMk id="3" creationId="{16505183-B2AA-D801-E56E-6C3C0C0DAAE0}"/>
          </ac:spMkLst>
        </pc:spChg>
        <pc:spChg chg="add del mod">
          <ac:chgData name="Jacobo Ruiz Morales" userId="S::jrm122@mscloud.ua.es::3fc2eb19-0eae-4cb9-abd5-4942970eb4e1" providerId="AD" clId="Web-{3AF937E4-A3C4-37F3-2D34-A521011105D4}" dt="2023-10-15T15:08:01.665" v="44"/>
          <ac:spMkLst>
            <pc:docMk/>
            <pc:sldMk cId="1432071407" sldId="271"/>
            <ac:spMk id="5" creationId="{32EACBDF-9A2F-E471-4A2A-7A513E15CED3}"/>
          </ac:spMkLst>
        </pc:spChg>
        <pc:spChg chg="add del mod">
          <ac:chgData name="Jacobo Ruiz Morales" userId="S::jrm122@mscloud.ua.es::3fc2eb19-0eae-4cb9-abd5-4942970eb4e1" providerId="AD" clId="Web-{3AF937E4-A3C4-37F3-2D34-A521011105D4}" dt="2023-10-15T15:07:55.212" v="43"/>
          <ac:spMkLst>
            <pc:docMk/>
            <pc:sldMk cId="1432071407" sldId="271"/>
            <ac:spMk id="7" creationId="{4BF04172-52BE-17CA-900B-E29A459C1E7E}"/>
          </ac:spMkLst>
        </pc:spChg>
        <pc:spChg chg="add">
          <ac:chgData name="Jacobo Ruiz Morales" userId="S::jrm122@mscloud.ua.es::3fc2eb19-0eae-4cb9-abd5-4942970eb4e1" providerId="AD" clId="Web-{3AF937E4-A3C4-37F3-2D34-A521011105D4}" dt="2023-10-15T15:07:42.040" v="39"/>
          <ac:spMkLst>
            <pc:docMk/>
            <pc:sldMk cId="1432071407" sldId="271"/>
            <ac:spMk id="9" creationId="{0B306C36-AE1E-E757-599B-55BFBDE52588}"/>
          </ac:spMkLst>
        </pc:spChg>
        <pc:spChg chg="add mod">
          <ac:chgData name="Jacobo Ruiz Morales" userId="S::jrm122@mscloud.ua.es::3fc2eb19-0eae-4cb9-abd5-4942970eb4e1" providerId="AD" clId="Web-{3AF937E4-A3C4-37F3-2D34-A521011105D4}" dt="2023-10-15T15:08:51.792" v="48" actId="1076"/>
          <ac:spMkLst>
            <pc:docMk/>
            <pc:sldMk cId="1432071407" sldId="271"/>
            <ac:spMk id="13" creationId="{1E7AE244-5857-6CE2-95E8-B2BE16853488}"/>
          </ac:spMkLst>
        </pc:spChg>
        <pc:picChg chg="add mod">
          <ac:chgData name="Jacobo Ruiz Morales" userId="S::jrm122@mscloud.ua.es::3fc2eb19-0eae-4cb9-abd5-4942970eb4e1" providerId="AD" clId="Web-{3AF937E4-A3C4-37F3-2D34-A521011105D4}" dt="2023-10-15T15:08:40.557" v="45" actId="1076"/>
          <ac:picMkLst>
            <pc:docMk/>
            <pc:sldMk cId="1432071407" sldId="271"/>
            <ac:picMk id="11" creationId="{CECF042C-0B59-948A-2556-F428E3E099C2}"/>
          </ac:picMkLst>
        </pc:picChg>
        <pc:picChg chg="del">
          <ac:chgData name="Jacobo Ruiz Morales" userId="S::jrm122@mscloud.ua.es::3fc2eb19-0eae-4cb9-abd5-4942970eb4e1" providerId="AD" clId="Web-{3AF937E4-A3C4-37F3-2D34-A521011105D4}" dt="2023-10-15T15:07:17.226" v="35"/>
          <ac:picMkLst>
            <pc:docMk/>
            <pc:sldMk cId="1432071407" sldId="271"/>
            <ac:picMk id="4098" creationId="{4369593E-64A8-BED1-C920-A43FDA960CC5}"/>
          </ac:picMkLst>
        </pc:picChg>
      </pc:sldChg>
    </pc:docChg>
  </pc:docChgLst>
  <pc:docChgLst>
    <pc:chgData name="Jacobo Ruiz Morales" userId="S::jrm122@mscloud.ua.es::3fc2eb19-0eae-4cb9-abd5-4942970eb4e1" providerId="AD" clId="Web-{64E88840-86BB-F80C-0DBA-0C94500C48E0}"/>
    <pc:docChg chg="modSld">
      <pc:chgData name="Jacobo Ruiz Morales" userId="S::jrm122@mscloud.ua.es::3fc2eb19-0eae-4cb9-abd5-4942970eb4e1" providerId="AD" clId="Web-{64E88840-86BB-F80C-0DBA-0C94500C48E0}" dt="2023-10-15T17:46:30.602" v="3"/>
      <pc:docMkLst>
        <pc:docMk/>
      </pc:docMkLst>
      <pc:sldChg chg="modSp">
        <pc:chgData name="Jacobo Ruiz Morales" userId="S::jrm122@mscloud.ua.es::3fc2eb19-0eae-4cb9-abd5-4942970eb4e1" providerId="AD" clId="Web-{64E88840-86BB-F80C-0DBA-0C94500C48E0}" dt="2023-10-15T17:46:30.602" v="3"/>
        <pc:sldMkLst>
          <pc:docMk/>
          <pc:sldMk cId="199179186" sldId="272"/>
        </pc:sldMkLst>
        <pc:picChg chg="mod">
          <ac:chgData name="Jacobo Ruiz Morales" userId="S::jrm122@mscloud.ua.es::3fc2eb19-0eae-4cb9-abd5-4942970eb4e1" providerId="AD" clId="Web-{64E88840-86BB-F80C-0DBA-0C94500C48E0}" dt="2023-10-15T17:46:27.634" v="2"/>
          <ac:picMkLst>
            <pc:docMk/>
            <pc:sldMk cId="199179186" sldId="272"/>
            <ac:picMk id="5" creationId="{0E606237-96E8-5A32-CB7D-13CD9560AA8C}"/>
          </ac:picMkLst>
        </pc:picChg>
        <pc:picChg chg="mod">
          <ac:chgData name="Jacobo Ruiz Morales" userId="S::jrm122@mscloud.ua.es::3fc2eb19-0eae-4cb9-abd5-4942970eb4e1" providerId="AD" clId="Web-{64E88840-86BB-F80C-0DBA-0C94500C48E0}" dt="2023-10-15T17:46:30.602" v="3"/>
          <ac:picMkLst>
            <pc:docMk/>
            <pc:sldMk cId="199179186" sldId="272"/>
            <ac:picMk id="6" creationId="{8E8DFC2B-17BF-A856-4A46-9C6D88846013}"/>
          </ac:picMkLst>
        </pc:picChg>
      </pc:sldChg>
    </pc:docChg>
  </pc:docChgLst>
  <pc:docChgLst>
    <pc:chgData name="Jacobo Ruiz Morales" userId="S::jrm122@mscloud.ua.es::3fc2eb19-0eae-4cb9-abd5-4942970eb4e1" providerId="AD" clId="Web-{FD0864D9-A27A-89AA-15A1-FF4A9F0DF592}"/>
    <pc:docChg chg="addSld modSld addMainMaster delMainMaster">
      <pc:chgData name="Jacobo Ruiz Morales" userId="S::jrm122@mscloud.ua.es::3fc2eb19-0eae-4cb9-abd5-4942970eb4e1" providerId="AD" clId="Web-{FD0864D9-A27A-89AA-15A1-FF4A9F0DF592}" dt="2023-10-12T18:34:57.904" v="214" actId="20577"/>
      <pc:docMkLst>
        <pc:docMk/>
      </pc:docMkLst>
      <pc:sldChg chg="modSp mod modClrScheme chgLayout">
        <pc:chgData name="Jacobo Ruiz Morales" userId="S::jrm122@mscloud.ua.es::3fc2eb19-0eae-4cb9-abd5-4942970eb4e1" providerId="AD" clId="Web-{FD0864D9-A27A-89AA-15A1-FF4A9F0DF592}" dt="2023-10-12T18:26:58.497" v="195"/>
        <pc:sldMkLst>
          <pc:docMk/>
          <pc:sldMk cId="3247567821" sldId="256"/>
        </pc:sldMkLst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3247567821" sldId="256"/>
            <ac:spMk id="2" creationId="{56B644BE-77B4-F4E7-FBF3-EEED772BE9C3}"/>
          </ac:spMkLst>
        </pc:spChg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3247567821" sldId="256"/>
            <ac:spMk id="3" creationId="{1C8E537E-0533-75D1-9D2E-3FD4A3BB3500}"/>
          </ac:spMkLst>
        </pc:spChg>
      </pc:sldChg>
      <pc:sldChg chg="addSp delSp modSp mod modClrScheme delDesignElem chgLayout">
        <pc:chgData name="Jacobo Ruiz Morales" userId="S::jrm122@mscloud.ua.es::3fc2eb19-0eae-4cb9-abd5-4942970eb4e1" providerId="AD" clId="Web-{FD0864D9-A27A-89AA-15A1-FF4A9F0DF592}" dt="2023-10-12T18:26:58.497" v="195"/>
        <pc:sldMkLst>
          <pc:docMk/>
          <pc:sldMk cId="2441973231" sldId="257"/>
        </pc:sldMkLst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2441973231" sldId="257"/>
            <ac:spMk id="9" creationId="{3D7DDD82-3960-009D-4F38-FAE2630FF6F8}"/>
          </ac:spMkLst>
        </pc:spChg>
        <pc:spChg chg="mod">
          <ac:chgData name="Jacobo Ruiz Morales" userId="S::jrm122@mscloud.ua.es::3fc2eb19-0eae-4cb9-abd5-4942970eb4e1" providerId="AD" clId="Web-{FD0864D9-A27A-89AA-15A1-FF4A9F0DF592}" dt="2023-10-12T18:05:40.469" v="150" actId="20577"/>
          <ac:spMkLst>
            <pc:docMk/>
            <pc:sldMk cId="2441973231" sldId="257"/>
            <ac:spMk id="10" creationId="{CFB5E225-444A-44BA-1B13-C268C0E7E002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2441973231" sldId="257"/>
            <ac:spMk id="2055" creationId="{201CC55D-ED54-4C5C-95E6-10947BD1103B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2441973231" sldId="257"/>
            <ac:spMk id="2061" creationId="{3873B707-463F-40B0-8227-E8CC6C67EB25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2441973231" sldId="257"/>
            <ac:spMk id="2063" creationId="{C13237C8-E62C-4F0D-A318-BD6FB6C2D138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2441973231" sldId="257"/>
            <ac:spMk id="2065" creationId="{19C9EAEA-39D0-4B0E-A0EB-51E7B26740B1}"/>
          </ac:spMkLst>
        </pc:spChg>
        <pc:grpChg chg="add del">
          <ac:chgData name="Jacobo Ruiz Morales" userId="S::jrm122@mscloud.ua.es::3fc2eb19-0eae-4cb9-abd5-4942970eb4e1" providerId="AD" clId="Web-{FD0864D9-A27A-89AA-15A1-FF4A9F0DF592}" dt="2023-10-12T18:26:58.497" v="195"/>
          <ac:grpSpMkLst>
            <pc:docMk/>
            <pc:sldMk cId="2441973231" sldId="257"/>
            <ac:grpSpMk id="2057" creationId="{1DE889C7-FAD6-4397-98E2-05D503484459}"/>
          </ac:grpSpMkLst>
        </pc:grpChg>
      </pc:sldChg>
      <pc:sldChg chg="addSp delSp modSp mod modClrScheme delDesignElem chgLayout">
        <pc:chgData name="Jacobo Ruiz Morales" userId="S::jrm122@mscloud.ua.es::3fc2eb19-0eae-4cb9-abd5-4942970eb4e1" providerId="AD" clId="Web-{FD0864D9-A27A-89AA-15A1-FF4A9F0DF592}" dt="2023-10-12T18:26:58.497" v="195"/>
        <pc:sldMkLst>
          <pc:docMk/>
          <pc:sldMk cId="2234110483" sldId="259"/>
        </pc:sldMkLst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2234110483" sldId="259"/>
            <ac:spMk id="2" creationId="{FB3E595B-F59F-3648-E660-86CF981A72DE}"/>
          </ac:spMkLst>
        </pc:spChg>
        <pc:spChg chg="mod">
          <ac:chgData name="Jacobo Ruiz Morales" userId="S::jrm122@mscloud.ua.es::3fc2eb19-0eae-4cb9-abd5-4942970eb4e1" providerId="AD" clId="Web-{FD0864D9-A27A-89AA-15A1-FF4A9F0DF592}" dt="2023-10-12T18:10:04.510" v="170" actId="20577"/>
          <ac:spMkLst>
            <pc:docMk/>
            <pc:sldMk cId="2234110483" sldId="259"/>
            <ac:spMk id="5" creationId="{352A2BA9-CAC7-4D77-10F1-A6B41128EC37}"/>
          </ac:spMkLst>
        </pc:spChg>
        <pc:grpChg chg="add del">
          <ac:chgData name="Jacobo Ruiz Morales" userId="S::jrm122@mscloud.ua.es::3fc2eb19-0eae-4cb9-abd5-4942970eb4e1" providerId="AD" clId="Web-{FD0864D9-A27A-89AA-15A1-FF4A9F0DF592}" dt="2023-10-12T18:26:58.497" v="195"/>
          <ac:grpSpMkLst>
            <pc:docMk/>
            <pc:sldMk cId="2234110483" sldId="259"/>
            <ac:grpSpMk id="1031" creationId="{114ED94A-C85D-4CD3-4205-438D21CE6B38}"/>
          </ac:grpSpMkLst>
        </pc:grpChg>
      </pc:sldChg>
      <pc:sldChg chg="addSp delSp modSp mod modClrScheme delDesignElem chgLayout">
        <pc:chgData name="Jacobo Ruiz Morales" userId="S::jrm122@mscloud.ua.es::3fc2eb19-0eae-4cb9-abd5-4942970eb4e1" providerId="AD" clId="Web-{FD0864D9-A27A-89AA-15A1-FF4A9F0DF592}" dt="2023-10-12T18:26:58.497" v="195"/>
        <pc:sldMkLst>
          <pc:docMk/>
          <pc:sldMk cId="462920325" sldId="260"/>
        </pc:sldMkLst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462920325" sldId="260"/>
            <ac:spMk id="2" creationId="{73348D9A-A73E-E06B-C6B4-226CF770AFC0}"/>
          </ac:spMkLst>
        </pc:spChg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462920325" sldId="260"/>
            <ac:spMk id="3" creationId="{B14AEFF1-9D5B-5CD4-17E0-78908EB52442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462920325" sldId="260"/>
            <ac:spMk id="10" creationId="{201CC55D-ED54-4C5C-95E6-10947BD1103B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462920325" sldId="260"/>
            <ac:spMk id="16" creationId="{3873B707-463F-40B0-8227-E8CC6C67EB25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462920325" sldId="260"/>
            <ac:spMk id="18" creationId="{C13237C8-E62C-4F0D-A318-BD6FB6C2D138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462920325" sldId="260"/>
            <ac:spMk id="20" creationId="{19C9EAEA-39D0-4B0E-A0EB-51E7B26740B1}"/>
          </ac:spMkLst>
        </pc:spChg>
        <pc:grpChg chg="add del">
          <ac:chgData name="Jacobo Ruiz Morales" userId="S::jrm122@mscloud.ua.es::3fc2eb19-0eae-4cb9-abd5-4942970eb4e1" providerId="AD" clId="Web-{FD0864D9-A27A-89AA-15A1-FF4A9F0DF592}" dt="2023-10-12T18:26:58.497" v="195"/>
          <ac:grpSpMkLst>
            <pc:docMk/>
            <pc:sldMk cId="462920325" sldId="260"/>
            <ac:grpSpMk id="12" creationId="{1DE889C7-FAD6-4397-98E2-05D503484459}"/>
          </ac:grpSpMkLst>
        </pc:grpChg>
      </pc:sldChg>
      <pc:sldChg chg="addSp delSp modSp mod modClrScheme delDesignElem chgLayout">
        <pc:chgData name="Jacobo Ruiz Morales" userId="S::jrm122@mscloud.ua.es::3fc2eb19-0eae-4cb9-abd5-4942970eb4e1" providerId="AD" clId="Web-{FD0864D9-A27A-89AA-15A1-FF4A9F0DF592}" dt="2023-10-12T18:26:58.497" v="195"/>
        <pc:sldMkLst>
          <pc:docMk/>
          <pc:sldMk cId="4177283508" sldId="261"/>
        </pc:sldMkLst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4177283508" sldId="261"/>
            <ac:spMk id="2" creationId="{E821357D-2544-17AB-76A9-B1CC6A49880C}"/>
          </ac:spMkLst>
        </pc:spChg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4177283508" sldId="261"/>
            <ac:spMk id="3" creationId="{FE413FEA-2261-1712-CFE0-C3DB0D54CED2}"/>
          </ac:spMkLst>
        </pc:spChg>
        <pc:grpChg chg="add del">
          <ac:chgData name="Jacobo Ruiz Morales" userId="S::jrm122@mscloud.ua.es::3fc2eb19-0eae-4cb9-abd5-4942970eb4e1" providerId="AD" clId="Web-{FD0864D9-A27A-89AA-15A1-FF4A9F0DF592}" dt="2023-10-12T18:26:58.497" v="195"/>
          <ac:grpSpMkLst>
            <pc:docMk/>
            <pc:sldMk cId="4177283508" sldId="261"/>
            <ac:grpSpMk id="3079" creationId="{114ED94A-C85D-4CD3-4205-438D21CE6B38}"/>
          </ac:grpSpMkLst>
        </pc:grpChg>
      </pc:sldChg>
      <pc:sldChg chg="addSp delSp modSp mod modClrScheme delDesignElem chgLayout">
        <pc:chgData name="Jacobo Ruiz Morales" userId="S::jrm122@mscloud.ua.es::3fc2eb19-0eae-4cb9-abd5-4942970eb4e1" providerId="AD" clId="Web-{FD0864D9-A27A-89AA-15A1-FF4A9F0DF592}" dt="2023-10-12T18:26:58.497" v="195"/>
        <pc:sldMkLst>
          <pc:docMk/>
          <pc:sldMk cId="1098822448" sldId="262"/>
        </pc:sldMkLst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1098822448" sldId="262"/>
            <ac:spMk id="2" creationId="{417C1B3F-4B3C-FBD0-737F-50F09297E6C8}"/>
          </ac:spMkLst>
        </pc:spChg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1098822448" sldId="262"/>
            <ac:spMk id="3" creationId="{16505183-B2AA-D801-E56E-6C3C0C0DAAE0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1098822448" sldId="262"/>
            <ac:spMk id="4103" creationId="{2EB492CD-616E-47F8-933B-5E2D952A0593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1098822448" sldId="262"/>
            <ac:spMk id="4105" creationId="{59383CF9-23B5-4335-9B21-1791C4CF1C75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1098822448" sldId="262"/>
            <ac:spMk id="4107" creationId="{0007FE00-9498-4706-B255-6437B0252C02}"/>
          </ac:spMkLst>
        </pc:spChg>
      </pc:sldChg>
      <pc:sldChg chg="addSp delSp modSp mod modClrScheme delDesignElem chgLayout">
        <pc:chgData name="Jacobo Ruiz Morales" userId="S::jrm122@mscloud.ua.es::3fc2eb19-0eae-4cb9-abd5-4942970eb4e1" providerId="AD" clId="Web-{FD0864D9-A27A-89AA-15A1-FF4A9F0DF592}" dt="2023-10-12T18:34:57.904" v="214" actId="20577"/>
        <pc:sldMkLst>
          <pc:docMk/>
          <pc:sldMk cId="3236626928" sldId="263"/>
        </pc:sldMkLst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3236626928" sldId="263"/>
            <ac:spMk id="2" creationId="{0B7BC08A-9DE9-0F38-8F00-0B56DDC0029B}"/>
          </ac:spMkLst>
        </pc:spChg>
        <pc:spChg chg="mod ord">
          <ac:chgData name="Jacobo Ruiz Morales" userId="S::jrm122@mscloud.ua.es::3fc2eb19-0eae-4cb9-abd5-4942970eb4e1" providerId="AD" clId="Web-{FD0864D9-A27A-89AA-15A1-FF4A9F0DF592}" dt="2023-10-12T18:34:57.904" v="214" actId="20577"/>
          <ac:spMkLst>
            <pc:docMk/>
            <pc:sldMk cId="3236626928" sldId="263"/>
            <ac:spMk id="3" creationId="{F97FACB7-D831-8877-49DD-25E40316BD48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3236626928" sldId="263"/>
            <ac:spMk id="5129" creationId="{201CC55D-ED54-4C5C-95E6-10947BD1103B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3236626928" sldId="263"/>
            <ac:spMk id="5135" creationId="{3873B707-463F-40B0-8227-E8CC6C67EB25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3236626928" sldId="263"/>
            <ac:spMk id="5137" creationId="{C13237C8-E62C-4F0D-A318-BD6FB6C2D138}"/>
          </ac:spMkLst>
        </pc:spChg>
        <pc:spChg chg="add del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3236626928" sldId="263"/>
            <ac:spMk id="5139" creationId="{19C9EAEA-39D0-4B0E-A0EB-51E7B26740B1}"/>
          </ac:spMkLst>
        </pc:spChg>
        <pc:grpChg chg="add del">
          <ac:chgData name="Jacobo Ruiz Morales" userId="S::jrm122@mscloud.ua.es::3fc2eb19-0eae-4cb9-abd5-4942970eb4e1" providerId="AD" clId="Web-{FD0864D9-A27A-89AA-15A1-FF4A9F0DF592}" dt="2023-10-12T18:26:58.497" v="195"/>
          <ac:grpSpMkLst>
            <pc:docMk/>
            <pc:sldMk cId="3236626928" sldId="263"/>
            <ac:grpSpMk id="5131" creationId="{1DE889C7-FAD6-4397-98E2-05D503484459}"/>
          </ac:grpSpMkLst>
        </pc:grpChg>
      </pc:sldChg>
      <pc:sldChg chg="addSp delSp modSp mod modClrScheme delDesignElem chgLayout">
        <pc:chgData name="Jacobo Ruiz Morales" userId="S::jrm122@mscloud.ua.es::3fc2eb19-0eae-4cb9-abd5-4942970eb4e1" providerId="AD" clId="Web-{FD0864D9-A27A-89AA-15A1-FF4A9F0DF592}" dt="2023-10-12T18:26:58.497" v="195"/>
        <pc:sldMkLst>
          <pc:docMk/>
          <pc:sldMk cId="701812514" sldId="264"/>
        </pc:sldMkLst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701812514" sldId="264"/>
            <ac:spMk id="2" creationId="{8D6FDEBC-7A56-BEDC-49EC-2275F8496905}"/>
          </ac:spMkLst>
        </pc:spChg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701812514" sldId="264"/>
            <ac:spMk id="3" creationId="{2E8F08CC-BB29-D79E-2819-20FECF7261DA}"/>
          </ac:spMkLst>
        </pc:spChg>
        <pc:grpChg chg="add del">
          <ac:chgData name="Jacobo Ruiz Morales" userId="S::jrm122@mscloud.ua.es::3fc2eb19-0eae-4cb9-abd5-4942970eb4e1" providerId="AD" clId="Web-{FD0864D9-A27A-89AA-15A1-FF4A9F0DF592}" dt="2023-10-12T18:26:58.497" v="195"/>
          <ac:grpSpMkLst>
            <pc:docMk/>
            <pc:sldMk cId="701812514" sldId="264"/>
            <ac:grpSpMk id="10" creationId="{3AFCAD34-1AFC-BC1A-F6B2-C34C63912EAB}"/>
          </ac:grpSpMkLst>
        </pc:grpChg>
      </pc:sldChg>
      <pc:sldChg chg="modSp mod modClrScheme chgLayout">
        <pc:chgData name="Jacobo Ruiz Morales" userId="S::jrm122@mscloud.ua.es::3fc2eb19-0eae-4cb9-abd5-4942970eb4e1" providerId="AD" clId="Web-{FD0864D9-A27A-89AA-15A1-FF4A9F0DF592}" dt="2023-10-12T18:26:58.497" v="195"/>
        <pc:sldMkLst>
          <pc:docMk/>
          <pc:sldMk cId="523032935" sldId="265"/>
        </pc:sldMkLst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523032935" sldId="265"/>
            <ac:spMk id="2" creationId="{5CA44F3A-FB6D-9251-A21D-C29B38890CE4}"/>
          </ac:spMkLst>
        </pc:spChg>
        <pc:spChg chg="mod ord">
          <ac:chgData name="Jacobo Ruiz Morales" userId="S::jrm122@mscloud.ua.es::3fc2eb19-0eae-4cb9-abd5-4942970eb4e1" providerId="AD" clId="Web-{FD0864D9-A27A-89AA-15A1-FF4A9F0DF592}" dt="2023-10-12T18:26:58.497" v="195"/>
          <ac:spMkLst>
            <pc:docMk/>
            <pc:sldMk cId="523032935" sldId="265"/>
            <ac:spMk id="3" creationId="{E37FED63-FE55-DB04-5AF0-B99F953254AC}"/>
          </ac:spMkLst>
        </pc:spChg>
      </pc:sldChg>
      <pc:sldChg chg="addSp delSp modSp new mod modClrScheme chgLayout">
        <pc:chgData name="Jacobo Ruiz Morales" userId="S::jrm122@mscloud.ua.es::3fc2eb19-0eae-4cb9-abd5-4942970eb4e1" providerId="AD" clId="Web-{FD0864D9-A27A-89AA-15A1-FF4A9F0DF592}" dt="2023-10-12T18:34:25.419" v="212" actId="1076"/>
        <pc:sldMkLst>
          <pc:docMk/>
          <pc:sldMk cId="991239459" sldId="266"/>
        </pc:sldMkLst>
        <pc:spChg chg="mod ord">
          <ac:chgData name="Jacobo Ruiz Morales" userId="S::jrm122@mscloud.ua.es::3fc2eb19-0eae-4cb9-abd5-4942970eb4e1" providerId="AD" clId="Web-{FD0864D9-A27A-89AA-15A1-FF4A9F0DF592}" dt="2023-10-12T18:33:31.464" v="211" actId="20577"/>
          <ac:spMkLst>
            <pc:docMk/>
            <pc:sldMk cId="991239459" sldId="266"/>
            <ac:spMk id="2" creationId="{DC6C9B9E-F417-6E19-7A1A-A5B23CE27397}"/>
          </ac:spMkLst>
        </pc:spChg>
        <pc:spChg chg="del">
          <ac:chgData name="Jacobo Ruiz Morales" userId="S::jrm122@mscloud.ua.es::3fc2eb19-0eae-4cb9-abd5-4942970eb4e1" providerId="AD" clId="Web-{FD0864D9-A27A-89AA-15A1-FF4A9F0DF592}" dt="2023-10-12T18:19:26.732" v="172"/>
          <ac:spMkLst>
            <pc:docMk/>
            <pc:sldMk cId="991239459" sldId="266"/>
            <ac:spMk id="3" creationId="{660CFF33-67F9-F6BA-24FD-76B866FEBE4A}"/>
          </ac:spMkLst>
        </pc:spChg>
        <pc:spChg chg="add">
          <ac:chgData name="Jacobo Ruiz Morales" userId="S::jrm122@mscloud.ua.es::3fc2eb19-0eae-4cb9-abd5-4942970eb4e1" providerId="AD" clId="Web-{FD0864D9-A27A-89AA-15A1-FF4A9F0DF592}" dt="2023-10-12T18:20:28.421" v="177"/>
          <ac:spMkLst>
            <pc:docMk/>
            <pc:sldMk cId="991239459" sldId="266"/>
            <ac:spMk id="5" creationId="{FF2877E0-D413-DC8C-AEAA-9BB6EB269AB7}"/>
          </ac:spMkLst>
        </pc:spChg>
        <pc:spChg chg="add mod">
          <ac:chgData name="Jacobo Ruiz Morales" userId="S::jrm122@mscloud.ua.es::3fc2eb19-0eae-4cb9-abd5-4942970eb4e1" providerId="AD" clId="Web-{FD0864D9-A27A-89AA-15A1-FF4A9F0DF592}" dt="2023-10-12T18:23:22.599" v="187" actId="20577"/>
          <ac:spMkLst>
            <pc:docMk/>
            <pc:sldMk cId="991239459" sldId="266"/>
            <ac:spMk id="7" creationId="{50B37DD2-C765-F2EA-97AF-1444A0A4E19A}"/>
          </ac:spMkLst>
        </pc:spChg>
        <pc:spChg chg="add">
          <ac:chgData name="Jacobo Ruiz Morales" userId="S::jrm122@mscloud.ua.es::3fc2eb19-0eae-4cb9-abd5-4942970eb4e1" providerId="AD" clId="Web-{FD0864D9-A27A-89AA-15A1-FF4A9F0DF592}" dt="2023-10-12T18:23:42.600" v="188"/>
          <ac:spMkLst>
            <pc:docMk/>
            <pc:sldMk cId="991239459" sldId="266"/>
            <ac:spMk id="8" creationId="{D65F1B20-541C-E0B9-A4E5-CC6FA40930F9}"/>
          </ac:spMkLst>
        </pc:spChg>
        <pc:spChg chg="add mod ord">
          <ac:chgData name="Jacobo Ruiz Morales" userId="S::jrm122@mscloud.ua.es::3fc2eb19-0eae-4cb9-abd5-4942970eb4e1" providerId="AD" clId="Web-{FD0864D9-A27A-89AA-15A1-FF4A9F0DF592}" dt="2023-10-12T18:31:17.506" v="204" actId="1076"/>
          <ac:spMkLst>
            <pc:docMk/>
            <pc:sldMk cId="991239459" sldId="266"/>
            <ac:spMk id="10" creationId="{6D7134CC-E442-62FD-4C97-C56B2366424D}"/>
          </ac:spMkLst>
        </pc:spChg>
        <pc:picChg chg="add mod ord">
          <ac:chgData name="Jacobo Ruiz Morales" userId="S::jrm122@mscloud.ua.es::3fc2eb19-0eae-4cb9-abd5-4942970eb4e1" providerId="AD" clId="Web-{FD0864D9-A27A-89AA-15A1-FF4A9F0DF592}" dt="2023-10-12T18:34:25.419" v="212" actId="1076"/>
          <ac:picMkLst>
            <pc:docMk/>
            <pc:sldMk cId="991239459" sldId="266"/>
            <ac:picMk id="4" creationId="{8A0959A9-38B0-908D-57F7-B4D0619FB988}"/>
          </ac:picMkLst>
        </pc:picChg>
        <pc:picChg chg="add mod">
          <ac:chgData name="Jacobo Ruiz Morales" userId="S::jrm122@mscloud.ua.es::3fc2eb19-0eae-4cb9-abd5-4942970eb4e1" providerId="AD" clId="Web-{FD0864D9-A27A-89AA-15A1-FF4A9F0DF592}" dt="2023-10-12T18:20:56.766" v="181" actId="1076"/>
          <ac:picMkLst>
            <pc:docMk/>
            <pc:sldMk cId="991239459" sldId="266"/>
            <ac:picMk id="6" creationId="{C4C53982-E9C5-1D23-7997-A02516B5086A}"/>
          </ac:picMkLst>
        </pc:picChg>
        <pc:picChg chg="add mod">
          <ac:chgData name="Jacobo Ruiz Morales" userId="S::jrm122@mscloud.ua.es::3fc2eb19-0eae-4cb9-abd5-4942970eb4e1" providerId="AD" clId="Web-{FD0864D9-A27A-89AA-15A1-FF4A9F0DF592}" dt="2023-10-12T18:25:48.964" v="193" actId="1076"/>
          <ac:picMkLst>
            <pc:docMk/>
            <pc:sldMk cId="991239459" sldId="266"/>
            <ac:picMk id="9" creationId="{0CADF90F-9242-F37D-05C1-E3635907D88E}"/>
          </ac:picMkLst>
        </pc:picChg>
      </pc:sldChg>
      <pc:sldMasterChg chg="add del addSldLayout delSldLayout">
        <pc:chgData name="Jacobo Ruiz Morales" userId="S::jrm122@mscloud.ua.es::3fc2eb19-0eae-4cb9-abd5-4942970eb4e1" providerId="AD" clId="Web-{FD0864D9-A27A-89AA-15A1-FF4A9F0DF592}" dt="2023-10-12T18:26:58.497" v="195"/>
        <pc:sldMasterMkLst>
          <pc:docMk/>
          <pc:sldMasterMk cId="2636771302" sldId="2147483648"/>
        </pc:sldMasterMkLst>
        <pc:sldLayoutChg chg="add del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2636771302" sldId="2147483648"/>
            <pc:sldLayoutMk cId="2925535391" sldId="2147483649"/>
          </pc:sldLayoutMkLst>
        </pc:sldLayoutChg>
        <pc:sldLayoutChg chg="add del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2636771302" sldId="2147483648"/>
            <pc:sldLayoutMk cId="1262941430" sldId="2147483650"/>
          </pc:sldLayoutMkLst>
        </pc:sldLayoutChg>
        <pc:sldLayoutChg chg="add del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2636771302" sldId="2147483648"/>
            <pc:sldLayoutMk cId="448950885" sldId="2147483651"/>
          </pc:sldLayoutMkLst>
        </pc:sldLayoutChg>
        <pc:sldLayoutChg chg="add del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2636771302" sldId="2147483648"/>
            <pc:sldLayoutMk cId="1461197038" sldId="2147483652"/>
          </pc:sldLayoutMkLst>
        </pc:sldLayoutChg>
        <pc:sldLayoutChg chg="add del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2636771302" sldId="2147483648"/>
            <pc:sldLayoutMk cId="1880758827" sldId="2147483653"/>
          </pc:sldLayoutMkLst>
        </pc:sldLayoutChg>
        <pc:sldLayoutChg chg="add del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2636771302" sldId="2147483648"/>
            <pc:sldLayoutMk cId="37029205" sldId="2147483654"/>
          </pc:sldLayoutMkLst>
        </pc:sldLayoutChg>
        <pc:sldLayoutChg chg="add del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2636771302" sldId="2147483648"/>
            <pc:sldLayoutMk cId="2974291484" sldId="2147483655"/>
          </pc:sldLayoutMkLst>
        </pc:sldLayoutChg>
        <pc:sldLayoutChg chg="add del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2636771302" sldId="2147483648"/>
            <pc:sldLayoutMk cId="675072384" sldId="2147483656"/>
          </pc:sldLayoutMkLst>
        </pc:sldLayoutChg>
        <pc:sldLayoutChg chg="add del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2636771302" sldId="2147483648"/>
            <pc:sldLayoutMk cId="2555530985" sldId="2147483657"/>
          </pc:sldLayoutMkLst>
        </pc:sldLayoutChg>
        <pc:sldLayoutChg chg="add del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2636771302" sldId="2147483648"/>
            <pc:sldLayoutMk cId="3353231467" sldId="2147483658"/>
          </pc:sldLayoutMkLst>
        </pc:sldLayoutChg>
        <pc:sldLayoutChg chg="add del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2636771302" sldId="2147483648"/>
            <pc:sldLayoutMk cId="3192026442" sldId="2147483659"/>
          </pc:sldLayoutMkLst>
        </pc:sldLayoutChg>
      </pc:sldMasterChg>
      <pc:sldMasterChg chg="add del addSldLayout delSldLayout modSldLayout">
        <pc:chgData name="Jacobo Ruiz Morales" userId="S::jrm122@mscloud.ua.es::3fc2eb19-0eae-4cb9-abd5-4942970eb4e1" providerId="AD" clId="Web-{FD0864D9-A27A-89AA-15A1-FF4A9F0DF592}" dt="2023-10-12T18:26:58.497" v="195"/>
        <pc:sldMasterMkLst>
          <pc:docMk/>
          <pc:sldMasterMk cId="361613364" sldId="2147483660"/>
        </pc:sldMasterMkLst>
        <pc:sldLayoutChg chg="add del mod replId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361613364" sldId="2147483660"/>
            <pc:sldLayoutMk cId="2815338164" sldId="2147483661"/>
          </pc:sldLayoutMkLst>
        </pc:sldLayoutChg>
        <pc:sldLayoutChg chg="add del mod replId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361613364" sldId="2147483660"/>
            <pc:sldLayoutMk cId="2261267546" sldId="2147483662"/>
          </pc:sldLayoutMkLst>
        </pc:sldLayoutChg>
        <pc:sldLayoutChg chg="add del mod replId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361613364" sldId="2147483660"/>
            <pc:sldLayoutMk cId="3805760674" sldId="2147483663"/>
          </pc:sldLayoutMkLst>
        </pc:sldLayoutChg>
        <pc:sldLayoutChg chg="add del mod replId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361613364" sldId="2147483660"/>
            <pc:sldLayoutMk cId="864693108" sldId="2147483664"/>
          </pc:sldLayoutMkLst>
        </pc:sldLayoutChg>
        <pc:sldLayoutChg chg="add del mod replId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361613364" sldId="2147483660"/>
            <pc:sldLayoutMk cId="296706480" sldId="2147483665"/>
          </pc:sldLayoutMkLst>
        </pc:sldLayoutChg>
        <pc:sldLayoutChg chg="add del mod replId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361613364" sldId="2147483660"/>
            <pc:sldLayoutMk cId="3515282952" sldId="2147483666"/>
          </pc:sldLayoutMkLst>
        </pc:sldLayoutChg>
        <pc:sldLayoutChg chg="add del mod replId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361613364" sldId="2147483660"/>
            <pc:sldLayoutMk cId="402653339" sldId="2147483667"/>
          </pc:sldLayoutMkLst>
        </pc:sldLayoutChg>
        <pc:sldLayoutChg chg="add del mod replId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361613364" sldId="2147483660"/>
            <pc:sldLayoutMk cId="4194478335" sldId="2147483668"/>
          </pc:sldLayoutMkLst>
        </pc:sldLayoutChg>
        <pc:sldLayoutChg chg="add del mod replId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361613364" sldId="2147483660"/>
            <pc:sldLayoutMk cId="3320145148" sldId="2147483669"/>
          </pc:sldLayoutMkLst>
        </pc:sldLayoutChg>
        <pc:sldLayoutChg chg="add del mod replId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361613364" sldId="2147483660"/>
            <pc:sldLayoutMk cId="2758537045" sldId="2147483670"/>
          </pc:sldLayoutMkLst>
        </pc:sldLayoutChg>
        <pc:sldLayoutChg chg="add del mod replId">
          <pc:chgData name="Jacobo Ruiz Morales" userId="S::jrm122@mscloud.ua.es::3fc2eb19-0eae-4cb9-abd5-4942970eb4e1" providerId="AD" clId="Web-{FD0864D9-A27A-89AA-15A1-FF4A9F0DF592}" dt="2023-10-12T18:26:58.497" v="195"/>
          <pc:sldLayoutMkLst>
            <pc:docMk/>
            <pc:sldMasterMk cId="361613364" sldId="2147483660"/>
            <pc:sldLayoutMk cId="2583916294" sldId="2147483671"/>
          </pc:sldLayoutMkLst>
        </pc:sldLayoutChg>
      </pc:sldMasterChg>
    </pc:docChg>
  </pc:docChgLst>
  <pc:docChgLst>
    <pc:chgData name="Jacobo Ruiz Morales" userId="S::jrm122@mscloud.ua.es::3fc2eb19-0eae-4cb9-abd5-4942970eb4e1" providerId="AD" clId="Web-{8C45FB0D-5831-682B-79FF-13000A7DBE58}"/>
    <pc:docChg chg="addSld delSld modSld">
      <pc:chgData name="Jacobo Ruiz Morales" userId="S::jrm122@mscloud.ua.es::3fc2eb19-0eae-4cb9-abd5-4942970eb4e1" providerId="AD" clId="Web-{8C45FB0D-5831-682B-79FF-13000A7DBE58}" dt="2023-10-09T15:39:02.233" v="184" actId="20577"/>
      <pc:docMkLst>
        <pc:docMk/>
      </pc:docMkLst>
      <pc:sldChg chg="modSp">
        <pc:chgData name="Jacobo Ruiz Morales" userId="S::jrm122@mscloud.ua.es::3fc2eb19-0eae-4cb9-abd5-4942970eb4e1" providerId="AD" clId="Web-{8C45FB0D-5831-682B-79FF-13000A7DBE58}" dt="2023-10-09T14:53:52.775" v="41" actId="20577"/>
        <pc:sldMkLst>
          <pc:docMk/>
          <pc:sldMk cId="3247567821" sldId="256"/>
        </pc:sldMkLst>
        <pc:spChg chg="mod">
          <ac:chgData name="Jacobo Ruiz Morales" userId="S::jrm122@mscloud.ua.es::3fc2eb19-0eae-4cb9-abd5-4942970eb4e1" providerId="AD" clId="Web-{8C45FB0D-5831-682B-79FF-13000A7DBE58}" dt="2023-10-09T14:53:39.197" v="40" actId="20577"/>
          <ac:spMkLst>
            <pc:docMk/>
            <pc:sldMk cId="3247567821" sldId="256"/>
            <ac:spMk id="2" creationId="{56B644BE-77B4-F4E7-FBF3-EEED772BE9C3}"/>
          </ac:spMkLst>
        </pc:spChg>
        <pc:spChg chg="mod">
          <ac:chgData name="Jacobo Ruiz Morales" userId="S::jrm122@mscloud.ua.es::3fc2eb19-0eae-4cb9-abd5-4942970eb4e1" providerId="AD" clId="Web-{8C45FB0D-5831-682B-79FF-13000A7DBE58}" dt="2023-10-09T14:53:52.775" v="41" actId="20577"/>
          <ac:spMkLst>
            <pc:docMk/>
            <pc:sldMk cId="3247567821" sldId="256"/>
            <ac:spMk id="3" creationId="{1C8E537E-0533-75D1-9D2E-3FD4A3BB3500}"/>
          </ac:spMkLst>
        </pc:spChg>
      </pc:sldChg>
      <pc:sldChg chg="modSp">
        <pc:chgData name="Jacobo Ruiz Morales" userId="S::jrm122@mscloud.ua.es::3fc2eb19-0eae-4cb9-abd5-4942970eb4e1" providerId="AD" clId="Web-{8C45FB0D-5831-682B-79FF-13000A7DBE58}" dt="2023-10-09T15:39:02.233" v="184" actId="20577"/>
        <pc:sldMkLst>
          <pc:docMk/>
          <pc:sldMk cId="2441973231" sldId="257"/>
        </pc:sldMkLst>
        <pc:spChg chg="mod">
          <ac:chgData name="Jacobo Ruiz Morales" userId="S::jrm122@mscloud.ua.es::3fc2eb19-0eae-4cb9-abd5-4942970eb4e1" providerId="AD" clId="Web-{8C45FB0D-5831-682B-79FF-13000A7DBE58}" dt="2023-10-09T15:39:02.233" v="184" actId="20577"/>
          <ac:spMkLst>
            <pc:docMk/>
            <pc:sldMk cId="2441973231" sldId="257"/>
            <ac:spMk id="2" creationId="{FB3E595B-F59F-3648-E660-86CF981A72DE}"/>
          </ac:spMkLst>
        </pc:spChg>
        <pc:spChg chg="mod">
          <ac:chgData name="Jacobo Ruiz Morales" userId="S::jrm122@mscloud.ua.es::3fc2eb19-0eae-4cb9-abd5-4942970eb4e1" providerId="AD" clId="Web-{8C45FB0D-5831-682B-79FF-13000A7DBE58}" dt="2023-10-09T14:54:52.513" v="48" actId="1076"/>
          <ac:spMkLst>
            <pc:docMk/>
            <pc:sldMk cId="2441973231" sldId="257"/>
            <ac:spMk id="6" creationId="{3B2C741F-F6B8-59A2-9D2E-DA670B28A9E9}"/>
          </ac:spMkLst>
        </pc:spChg>
        <pc:spChg chg="mod">
          <ac:chgData name="Jacobo Ruiz Morales" userId="S::jrm122@mscloud.ua.es::3fc2eb19-0eae-4cb9-abd5-4942970eb4e1" providerId="AD" clId="Web-{8C45FB0D-5831-682B-79FF-13000A7DBE58}" dt="2023-10-09T14:54:09.432" v="43" actId="20577"/>
          <ac:spMkLst>
            <pc:docMk/>
            <pc:sldMk cId="2441973231" sldId="257"/>
            <ac:spMk id="7" creationId="{05C5AB81-C25E-20F3-387A-D9CD15A3B60F}"/>
          </ac:spMkLst>
        </pc:spChg>
        <pc:spChg chg="mod">
          <ac:chgData name="Jacobo Ruiz Morales" userId="S::jrm122@mscloud.ua.es::3fc2eb19-0eae-4cb9-abd5-4942970eb4e1" providerId="AD" clId="Web-{8C45FB0D-5831-682B-79FF-13000A7DBE58}" dt="2023-10-09T14:54:16.636" v="44" actId="20577"/>
          <ac:spMkLst>
            <pc:docMk/>
            <pc:sldMk cId="2441973231" sldId="257"/>
            <ac:spMk id="12" creationId="{4E106D0F-7700-30C3-1F58-B421A6E1BC5B}"/>
          </ac:spMkLst>
        </pc:spChg>
        <pc:picChg chg="mod">
          <ac:chgData name="Jacobo Ruiz Morales" userId="S::jrm122@mscloud.ua.es::3fc2eb19-0eae-4cb9-abd5-4942970eb4e1" providerId="AD" clId="Web-{8C45FB0D-5831-682B-79FF-13000A7DBE58}" dt="2023-10-09T14:54:56.529" v="49" actId="1076"/>
          <ac:picMkLst>
            <pc:docMk/>
            <pc:sldMk cId="2441973231" sldId="257"/>
            <ac:picMk id="4" creationId="{B3C94B64-C595-4FAD-5FDA-84ABB92CC96C}"/>
          </ac:picMkLst>
        </pc:picChg>
      </pc:sldChg>
      <pc:sldChg chg="new del">
        <pc:chgData name="Jacobo Ruiz Morales" userId="S::jrm122@mscloud.ua.es::3fc2eb19-0eae-4cb9-abd5-4942970eb4e1" providerId="AD" clId="Web-{8C45FB0D-5831-682B-79FF-13000A7DBE58}" dt="2023-10-09T14:52:20.927" v="13"/>
        <pc:sldMkLst>
          <pc:docMk/>
          <pc:sldMk cId="1300738553" sldId="258"/>
        </pc:sldMkLst>
      </pc:sldChg>
      <pc:sldChg chg="addSp delSp modSp add replId">
        <pc:chgData name="Jacobo Ruiz Morales" userId="S::jrm122@mscloud.ua.es::3fc2eb19-0eae-4cb9-abd5-4942970eb4e1" providerId="AD" clId="Web-{8C45FB0D-5831-682B-79FF-13000A7DBE58}" dt="2023-10-09T15:36:24.566" v="177" actId="20577"/>
        <pc:sldMkLst>
          <pc:docMk/>
          <pc:sldMk cId="2234110483" sldId="259"/>
        </pc:sldMkLst>
        <pc:spChg chg="mod">
          <ac:chgData name="Jacobo Ruiz Morales" userId="S::jrm122@mscloud.ua.es::3fc2eb19-0eae-4cb9-abd5-4942970eb4e1" providerId="AD" clId="Web-{8C45FB0D-5831-682B-79FF-13000A7DBE58}" dt="2023-10-09T14:53:25.618" v="38" actId="20577"/>
          <ac:spMkLst>
            <pc:docMk/>
            <pc:sldMk cId="2234110483" sldId="259"/>
            <ac:spMk id="2" creationId="{FB3E595B-F59F-3648-E660-86CF981A72DE}"/>
          </ac:spMkLst>
        </pc:spChg>
        <pc:spChg chg="add mod">
          <ac:chgData name="Jacobo Ruiz Morales" userId="S::jrm122@mscloud.ua.es::3fc2eb19-0eae-4cb9-abd5-4942970eb4e1" providerId="AD" clId="Web-{8C45FB0D-5831-682B-79FF-13000A7DBE58}" dt="2023-10-09T15:36:24.566" v="177" actId="20577"/>
          <ac:spMkLst>
            <pc:docMk/>
            <pc:sldMk cId="2234110483" sldId="259"/>
            <ac:spMk id="3" creationId="{8D100882-F281-EB9E-4359-EC946A232BC1}"/>
          </ac:spMkLst>
        </pc:spChg>
        <pc:spChg chg="del">
          <ac:chgData name="Jacobo Ruiz Morales" userId="S::jrm122@mscloud.ua.es::3fc2eb19-0eae-4cb9-abd5-4942970eb4e1" providerId="AD" clId="Web-{8C45FB0D-5831-682B-79FF-13000A7DBE58}" dt="2023-10-09T14:52:18.177" v="7"/>
          <ac:spMkLst>
            <pc:docMk/>
            <pc:sldMk cId="2234110483" sldId="259"/>
            <ac:spMk id="6" creationId="{3B2C741F-F6B8-59A2-9D2E-DA670B28A9E9}"/>
          </ac:spMkLst>
        </pc:spChg>
        <pc:spChg chg="del">
          <ac:chgData name="Jacobo Ruiz Morales" userId="S::jrm122@mscloud.ua.es::3fc2eb19-0eae-4cb9-abd5-4942970eb4e1" providerId="AD" clId="Web-{8C45FB0D-5831-682B-79FF-13000A7DBE58}" dt="2023-10-09T14:52:18.177" v="11"/>
          <ac:spMkLst>
            <pc:docMk/>
            <pc:sldMk cId="2234110483" sldId="259"/>
            <ac:spMk id="7" creationId="{05C5AB81-C25E-20F3-387A-D9CD15A3B60F}"/>
          </ac:spMkLst>
        </pc:spChg>
        <pc:spChg chg="del">
          <ac:chgData name="Jacobo Ruiz Morales" userId="S::jrm122@mscloud.ua.es::3fc2eb19-0eae-4cb9-abd5-4942970eb4e1" providerId="AD" clId="Web-{8C45FB0D-5831-682B-79FF-13000A7DBE58}" dt="2023-10-09T14:52:18.177" v="9"/>
          <ac:spMkLst>
            <pc:docMk/>
            <pc:sldMk cId="2234110483" sldId="259"/>
            <ac:spMk id="12" creationId="{4E106D0F-7700-30C3-1F58-B421A6E1BC5B}"/>
          </ac:spMkLst>
        </pc:spChg>
        <pc:picChg chg="del">
          <ac:chgData name="Jacobo Ruiz Morales" userId="S::jrm122@mscloud.ua.es::3fc2eb19-0eae-4cb9-abd5-4942970eb4e1" providerId="AD" clId="Web-{8C45FB0D-5831-682B-79FF-13000A7DBE58}" dt="2023-10-09T14:52:18.177" v="8"/>
          <ac:picMkLst>
            <pc:docMk/>
            <pc:sldMk cId="2234110483" sldId="259"/>
            <ac:picMk id="4" creationId="{B3C94B64-C595-4FAD-5FDA-84ABB92CC96C}"/>
          </ac:picMkLst>
        </pc:picChg>
        <pc:picChg chg="del">
          <ac:chgData name="Jacobo Ruiz Morales" userId="S::jrm122@mscloud.ua.es::3fc2eb19-0eae-4cb9-abd5-4942970eb4e1" providerId="AD" clId="Web-{8C45FB0D-5831-682B-79FF-13000A7DBE58}" dt="2023-10-09T14:52:18.177" v="12"/>
          <ac:picMkLst>
            <pc:docMk/>
            <pc:sldMk cId="2234110483" sldId="259"/>
            <ac:picMk id="5" creationId="{68CD9770-987B-B7E1-9ADB-069FA9A85E53}"/>
          </ac:picMkLst>
        </pc:picChg>
        <pc:picChg chg="del">
          <ac:chgData name="Jacobo Ruiz Morales" userId="S::jrm122@mscloud.ua.es::3fc2eb19-0eae-4cb9-abd5-4942970eb4e1" providerId="AD" clId="Web-{8C45FB0D-5831-682B-79FF-13000A7DBE58}" dt="2023-10-09T14:52:18.177" v="10"/>
          <ac:picMkLst>
            <pc:docMk/>
            <pc:sldMk cId="2234110483" sldId="259"/>
            <ac:picMk id="11" creationId="{332FBA4D-E220-8AFB-D915-C99E4398C2D9}"/>
          </ac:picMkLst>
        </pc:picChg>
      </pc:sldChg>
    </pc:docChg>
  </pc:docChgLst>
  <pc:docChgLst>
    <pc:chgData name="Jacobo Ruiz Morales" userId="S::jrm122@mscloud.ua.es::3fc2eb19-0eae-4cb9-abd5-4942970eb4e1" providerId="AD" clId="Web-{9B7574EA-D077-58D8-2C98-DFC2DB8B4420}"/>
    <pc:docChg chg="modSld">
      <pc:chgData name="Jacobo Ruiz Morales" userId="S::jrm122@mscloud.ua.es::3fc2eb19-0eae-4cb9-abd5-4942970eb4e1" providerId="AD" clId="Web-{9B7574EA-D077-58D8-2C98-DFC2DB8B4420}" dt="2023-10-15T14:47:03.697" v="0"/>
      <pc:docMkLst>
        <pc:docMk/>
      </pc:docMkLst>
      <pc:sldChg chg="delSp delAnim">
        <pc:chgData name="Jacobo Ruiz Morales" userId="S::jrm122@mscloud.ua.es::3fc2eb19-0eae-4cb9-abd5-4942970eb4e1" providerId="AD" clId="Web-{9B7574EA-D077-58D8-2C98-DFC2DB8B4420}" dt="2023-10-15T14:47:03.697" v="0"/>
        <pc:sldMkLst>
          <pc:docMk/>
          <pc:sldMk cId="2398511050" sldId="268"/>
        </pc:sldMkLst>
        <pc:picChg chg="del">
          <ac:chgData name="Jacobo Ruiz Morales" userId="S::jrm122@mscloud.ua.es::3fc2eb19-0eae-4cb9-abd5-4942970eb4e1" providerId="AD" clId="Web-{9B7574EA-D077-58D8-2C98-DFC2DB8B4420}" dt="2023-10-15T14:47:03.697" v="0"/>
          <ac:picMkLst>
            <pc:docMk/>
            <pc:sldMk cId="2398511050" sldId="268"/>
            <ac:picMk id="4" creationId="{71688F91-259B-4652-2215-D0F361C5D336}"/>
          </ac:picMkLst>
        </pc:picChg>
      </pc:sldChg>
    </pc:docChg>
  </pc:docChgLst>
  <pc:docChgLst>
    <pc:chgData name="Jacobo Ruiz Morales" userId="S::jrm122@mscloud.ua.es::3fc2eb19-0eae-4cb9-abd5-4942970eb4e1" providerId="AD" clId="Web-{02991F5C-D3EE-B83C-5B78-5688B29FC19A}"/>
    <pc:docChg chg="modSld">
      <pc:chgData name="Jacobo Ruiz Morales" userId="S::jrm122@mscloud.ua.es::3fc2eb19-0eae-4cb9-abd5-4942970eb4e1" providerId="AD" clId="Web-{02991F5C-D3EE-B83C-5B78-5688B29FC19A}" dt="2023-10-15T18:07:45.222" v="9" actId="1076"/>
      <pc:docMkLst>
        <pc:docMk/>
      </pc:docMkLst>
      <pc:sldChg chg="addSp delSp modSp">
        <pc:chgData name="Jacobo Ruiz Morales" userId="S::jrm122@mscloud.ua.es::3fc2eb19-0eae-4cb9-abd5-4942970eb4e1" providerId="AD" clId="Web-{02991F5C-D3EE-B83C-5B78-5688B29FC19A}" dt="2023-10-15T18:07:45.222" v="9" actId="1076"/>
        <pc:sldMkLst>
          <pc:docMk/>
          <pc:sldMk cId="1432071407" sldId="271"/>
        </pc:sldMkLst>
        <pc:picChg chg="add del mod">
          <ac:chgData name="Jacobo Ruiz Morales" userId="S::jrm122@mscloud.ua.es::3fc2eb19-0eae-4cb9-abd5-4942970eb4e1" providerId="AD" clId="Web-{02991F5C-D3EE-B83C-5B78-5688B29FC19A}" dt="2023-10-15T18:04:31.732" v="3"/>
          <ac:picMkLst>
            <pc:docMk/>
            <pc:sldMk cId="1432071407" sldId="271"/>
            <ac:picMk id="2" creationId="{8ABCDA0F-1549-1DCB-490B-6A6763D51925}"/>
          </ac:picMkLst>
        </pc:picChg>
        <pc:picChg chg="add mod">
          <ac:chgData name="Jacobo Ruiz Morales" userId="S::jrm122@mscloud.ua.es::3fc2eb19-0eae-4cb9-abd5-4942970eb4e1" providerId="AD" clId="Web-{02991F5C-D3EE-B83C-5B78-5688B29FC19A}" dt="2023-10-15T18:07:45.222" v="9" actId="1076"/>
          <ac:picMkLst>
            <pc:docMk/>
            <pc:sldMk cId="1432071407" sldId="271"/>
            <ac:picMk id="3" creationId="{14F735FB-C2D0-1162-D409-F1080333F43A}"/>
          </ac:picMkLst>
        </pc:picChg>
        <pc:picChg chg="del">
          <ac:chgData name="Jacobo Ruiz Morales" userId="S::jrm122@mscloud.ua.es::3fc2eb19-0eae-4cb9-abd5-4942970eb4e1" providerId="AD" clId="Web-{02991F5C-D3EE-B83C-5B78-5688B29FC19A}" dt="2023-10-15T18:04:28.623" v="2"/>
          <ac:picMkLst>
            <pc:docMk/>
            <pc:sldMk cId="1432071407" sldId="271"/>
            <ac:picMk id="11" creationId="{CECF042C-0B59-948A-2556-F428E3E099C2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4T11:24:20.483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3164 2466 16383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4T11:24:20.484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10128 1958 16383 0 0,'0'0'0'0'0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4T11:24:20.48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5683 14531 16383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4T11:24:20.486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10784 10446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14T11:24:20.487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8964 8731 16383 0 0,'0'0'0'0'0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645CBA-8B00-E39B-E9CB-A9A71479E7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476C35C-CDE5-908A-E5F1-3422E04814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64F3ECC-6989-8FC3-A127-0867EF97F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6852007-9A5D-F78C-3544-A5D7D0950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7EAF86-DAF9-C4BE-F8A5-3EF257E56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55353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49B614-AE1B-F832-8F4F-88A7B5DE1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D103045-6A40-DCAE-0FC4-19B51059FE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01E4D69-8C2D-EEA6-2623-8994149AC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D1A28A1-CB17-CB65-AB1E-D2064A85C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5AF5373-AACD-E934-27ED-0566EF93A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53231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B79330-39DB-E904-AE7F-532F408F12C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91E496E-848F-F6D3-E278-7405F8DEE7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2F1D5B6-9FEE-FD90-1AFF-765E656F8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7304ACC-84E4-66E2-FB76-D57C142BF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E6A210-6DE6-440A-45AF-20A862556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2026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F24714-5EAB-C46E-0F29-AA69526E1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497FBD-3EE5-BF35-6450-440AD102B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76C6D6C-0A49-6673-7730-0DBC17EB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43B32B7-67CD-BD57-E758-31AE908EF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CB65F1B-377F-13A3-B40A-C59A61748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629414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185A03-DF1D-5910-66B1-CFD027AED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07BB0FA-C8E9-23F5-B2CA-F9FC0E58EC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3B1235-843F-C8E2-C75A-FCF18DAE47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02408E-5A65-2180-8FA4-ADBB70E9D7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3089B7-8D28-88A2-C861-FABCD6E0C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8950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27E46D-220E-DDF8-EC29-E3122BFF84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5FE9FEA-8A5B-2B9B-FD18-589F336DE5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3C274C6-8E32-5AF6-88B4-1CD862BC02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6C84C90-7924-6516-CD56-AF55A6E7E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728C80-4A43-B479-2D57-D86E0E14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0B6B402-7CC7-4431-03A5-EB3B9ADE93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11970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D3DDB-E118-914A-2456-BC41BF9CB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A3DF7B-DAD6-01DF-7995-FB142E0DD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9AC2AC8-4DDE-5FE5-F113-963ED6A70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EC7BFE4A-D0EB-A814-4CF4-CE299CD4FF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42FA70F4-1A1B-C68C-8914-D7E9102C65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5AA9F569-8A0F-8724-68FB-26AA6C2F7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9366B00-49E5-8503-48B9-0CD734E77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7CDBCC5A-AD4A-D58E-0357-EDA247A77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807588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50BDB2-8A11-8AC7-B9C7-630FACB08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74ED5DFC-7FCB-4854-44FA-4C58B6DC5B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FD84B9B3-03EA-B6B2-B6A0-7FA5A2346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471221A-94D8-A221-2BEB-F90F5106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029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6D885A73-533D-25E6-D2A9-726536554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29CB6E46-96E8-58E2-B018-CF7AD3F6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4558EC-7035-63B0-026B-EE025915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742914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2D3FCC-DA09-D249-51EC-0C0E43208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54632CB-6B99-05F2-8E3A-12362C8A41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FF2129C-21C6-3AD3-4D84-E86E26A14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D1551AE-2C15-5DBD-2F69-43D299360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7062F3E-6218-0D53-FEEE-D2CB629A1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4F35505-1C99-C908-FBE0-1F2C3BA2F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75072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95A3E-FB74-6A82-8154-0E6393354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E05061F-1F41-06F9-8118-3812F42DBA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62F415-F427-4727-32F2-50CCD30B7E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32245F7-7B23-D7A3-917B-9843AD6F0D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E072771-5309-9D6A-D519-156D4B78E8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47A8D7F-E518-F797-49D3-4FB635FBB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55530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8BA9A78-F787-0639-9C4E-F20764EB8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9DAFBF8-048B-0B77-009A-CBD49B40F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2A68AA-CAEC-E8FB-2BE0-951DCBF2C9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78BB6E-247E-4626-86F0-8789DFADFD14}" type="datetimeFigureOut">
              <a:rPr lang="es-ES" smtClean="0"/>
              <a:t>15/10/2023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C98F44-648F-5B26-4099-57BE0B2BC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8C56B8-80C1-3CB0-D352-5D87FBD973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7A57B3-88EC-48B1-868D-948ADB47916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3677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5599493" TargetMode="External"/><Relationship Id="rId2" Type="http://schemas.openxmlformats.org/officeDocument/2006/relationships/hyperlink" Target="https://www.youtube.com/watch?v=NtoIXhUgqSk&amp;t=596s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ath.byu.edu/~tpham/Old-websites/OSU/Courses/S20-Math-483-583/Vector-fields-and-complex-integral.pdf" TargetMode="External"/><Relationship Id="rId4" Type="http://schemas.openxmlformats.org/officeDocument/2006/relationships/hyperlink" Target="http://www.grc.nasa.gov/WWW/K-12/airplane/map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customXml" Target="../ink/ink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5" Type="http://schemas.openxmlformats.org/officeDocument/2006/relationships/image" Target="../media/image4.png"/><Relationship Id="rId4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.xml"/><Relationship Id="rId5" Type="http://schemas.openxmlformats.org/officeDocument/2006/relationships/image" Target="../media/image4.png"/><Relationship Id="rId4" Type="http://schemas.openxmlformats.org/officeDocument/2006/relationships/customXml" Target="../ink/ink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Gráfico&#10;&#10;Descripción generada automáticamente con confianza baja">
            <a:extLst>
              <a:ext uri="{FF2B5EF4-FFF2-40B4-BE49-F238E27FC236}">
                <a16:creationId xmlns:a16="http://schemas.microsoft.com/office/drawing/2014/main" id="{53FEC174-098A-2A4E-09A6-DBB099612F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31" t="12500" r="12500" b="14166"/>
          <a:stretch/>
        </p:blipFill>
        <p:spPr>
          <a:xfrm>
            <a:off x="-68731" y="-111974"/>
            <a:ext cx="12329462" cy="696997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56B644BE-77B4-F4E7-FBF3-EEED772BE9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sz="7200">
                <a:latin typeface="Bentham" panose="02000503000000000000" pitchFamily="2" charset="0"/>
                <a:ea typeface="Calibri"/>
                <a:cs typeface="Calibri"/>
              </a:rPr>
              <a:t>Representación de Funciones Complejas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C8E537E-0533-75D1-9D2E-3FD4A3BB35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s-ES" sz="3200">
                <a:latin typeface="Bentham" panose="02000503000000000000" pitchFamily="2" charset="0"/>
                <a:cs typeface="Times New Roman"/>
              </a:rPr>
              <a:t>Jacobo Ruiz Morales</a:t>
            </a:r>
          </a:p>
          <a:p>
            <a:r>
              <a:rPr lang="es-ES" sz="3200">
                <a:latin typeface="Bentham" panose="02000503000000000000" pitchFamily="2" charset="0"/>
                <a:cs typeface="Times New Roman"/>
              </a:rPr>
              <a:t>Luis Lucas García</a:t>
            </a:r>
          </a:p>
        </p:txBody>
      </p:sp>
    </p:spTree>
    <p:extLst>
      <p:ext uri="{BB962C8B-B14F-4D97-AF65-F5344CB8AC3E}">
        <p14:creationId xmlns:p14="http://schemas.microsoft.com/office/powerpoint/2010/main" val="32475678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lipse 9">
            <a:extLst>
              <a:ext uri="{FF2B5EF4-FFF2-40B4-BE49-F238E27FC236}">
                <a16:creationId xmlns:a16="http://schemas.microsoft.com/office/drawing/2014/main" id="{6D7134CC-E442-62FD-4C97-C56B2366424D}"/>
              </a:ext>
            </a:extLst>
          </p:cNvPr>
          <p:cNvSpPr/>
          <p:nvPr/>
        </p:nvSpPr>
        <p:spPr>
          <a:xfrm>
            <a:off x="10013783" y="-739441"/>
            <a:ext cx="3118184" cy="3138236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rgbClr val="FF0000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C6C9B9E-F417-6E19-7A1A-A5B23CE27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600">
                <a:ea typeface="Calibri Light"/>
                <a:cs typeface="Calibri Light"/>
              </a:rPr>
              <a:t>Ejemplo de transformación z-w</a:t>
            </a:r>
            <a:endParaRPr lang="es-ES" sz="3600"/>
          </a:p>
        </p:txBody>
      </p:sp>
      <p:pic>
        <p:nvPicPr>
          <p:cNvPr id="4" name="Marcador de contenido 3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8A0959A9-38B0-908D-57F7-B4D0619FB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6537" y="2289742"/>
            <a:ext cx="4001714" cy="2991408"/>
          </a:xfrm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FF2877E0-D413-DC8C-AEAA-9BB6EB269AB7}"/>
              </a:ext>
            </a:extLst>
          </p:cNvPr>
          <p:cNvSpPr/>
          <p:nvPr/>
        </p:nvSpPr>
        <p:spPr>
          <a:xfrm>
            <a:off x="5113420" y="3333749"/>
            <a:ext cx="1253289" cy="80210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C4C53982-E9C5-1D23-7997-A02516B50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79" y="2693513"/>
            <a:ext cx="5400173" cy="209260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0B37DD2-C765-F2EA-97AF-1444A0A4E19A}"/>
              </a:ext>
            </a:extLst>
          </p:cNvPr>
          <p:cNvSpPr txBox="1"/>
          <p:nvPr/>
        </p:nvSpPr>
        <p:spPr>
          <a:xfrm>
            <a:off x="5000625" y="4850230"/>
            <a:ext cx="2743200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>
              <a:ea typeface="Calibri"/>
              <a:cs typeface="Calibri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65F1B20-541C-E0B9-A4E5-CC6FA40930F9}"/>
              </a:ext>
            </a:extLst>
          </p:cNvPr>
          <p:cNvSpPr txBox="1"/>
          <p:nvPr/>
        </p:nvSpPr>
        <p:spPr>
          <a:xfrm>
            <a:off x="4436644" y="4762499"/>
            <a:ext cx="2331118" cy="3509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s-ES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CADF90F-9242-F37D-05C1-E3635907D8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3927" y="4774310"/>
            <a:ext cx="2392279" cy="11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394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29" name="Rectangle 5128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7BC08A-9DE9-0F38-8F00-0B56DDC0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s-ES" sz="4000" u="sng"/>
              <a:t>Esfera de Riemann</a:t>
            </a:r>
          </a:p>
        </p:txBody>
      </p:sp>
      <p:grpSp>
        <p:nvGrpSpPr>
          <p:cNvPr id="5131" name="Group 5130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5132" name="Rectangle 5131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3" name="Rectangle 5132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35" name="Rectangle 5134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97FACB7-D831-8877-49DD-25E40316BD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s-ES" sz="2000"/>
              <a:t>Idéntico al método de los planos z-w, pero en este caso el plano complejo se representa a través de la esfera de Riemann.</a:t>
            </a:r>
            <a:endParaRPr lang="es-ES"/>
          </a:p>
          <a:p>
            <a:pPr marL="0" indent="0">
              <a:buNone/>
            </a:pPr>
            <a:endParaRPr lang="es-ES" sz="2000"/>
          </a:p>
          <a:p>
            <a:r>
              <a:rPr lang="es-ES" sz="2000"/>
              <a:t>Es útil para trabajar con la extensión del plano complejo.</a:t>
            </a:r>
            <a:endParaRPr lang="es-ES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5137" name="Rectangle 5136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9" name="Rectangle 513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4" name="Picture 4" descr="undefined">
            <a:extLst>
              <a:ext uri="{FF2B5EF4-FFF2-40B4-BE49-F238E27FC236}">
                <a16:creationId xmlns:a16="http://schemas.microsoft.com/office/drawing/2014/main" id="{A902886E-32A8-4A57-0087-E2580355B0A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7" r="15934" b="-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626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6FDEBC-7A56-BEDC-49EC-2275F8496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4" y="741391"/>
            <a:ext cx="3549649" cy="1616203"/>
          </a:xfrm>
        </p:spPr>
        <p:txBody>
          <a:bodyPr anchor="b">
            <a:normAutofit/>
          </a:bodyPr>
          <a:lstStyle/>
          <a:p>
            <a:r>
              <a:rPr lang="es-ES" sz="3200"/>
              <a:t>Representación en Python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E8F08CC-BB29-D79E-2819-20FECF7261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3346964" cy="3447832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buNone/>
            </a:pPr>
            <a:r>
              <a:rPr lang="es-ES" sz="2000"/>
              <a:t>Existe una librería que hace muy sencillo representar funciones complejas con Python e incluso realizar animaciones temporales, esta librería se llama </a:t>
            </a:r>
            <a:r>
              <a:rPr lang="es-ES" sz="2000" err="1"/>
              <a:t>Cplot</a:t>
            </a:r>
            <a:r>
              <a:rPr lang="es-ES" sz="2000"/>
              <a:t>, es de código abierto desarrollada por Nico </a:t>
            </a:r>
            <a:r>
              <a:rPr lang="es-ES" sz="2000" err="1"/>
              <a:t>Schlömer</a:t>
            </a:r>
            <a:endParaRPr lang="es-ES" sz="2000"/>
          </a:p>
          <a:p>
            <a:pPr marL="0" indent="0">
              <a:buNone/>
            </a:pPr>
            <a:endParaRPr lang="es-ES" sz="2000"/>
          </a:p>
          <a:p>
            <a:pPr marL="0" indent="0">
              <a:buNone/>
            </a:pPr>
            <a:r>
              <a:rPr lang="es-ES" sz="2000"/>
              <a:t>Une la representación de coloreado de dominios con las curvas de nivel del argumento y del módulo.</a:t>
            </a:r>
          </a:p>
        </p:txBody>
      </p:sp>
      <p:pic>
        <p:nvPicPr>
          <p:cNvPr id="5" name="Imagen 4" descr="Gráfico, Gráfico de burbujas&#10;&#10;Descripción generada automáticamente">
            <a:extLst>
              <a:ext uri="{FF2B5EF4-FFF2-40B4-BE49-F238E27FC236}">
                <a16:creationId xmlns:a16="http://schemas.microsoft.com/office/drawing/2014/main" id="{6C9F02ED-1AC5-A54F-01B1-3852885E58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66" r="5429" b="1"/>
          <a:stretch/>
        </p:blipFill>
        <p:spPr>
          <a:xfrm>
            <a:off x="5089243" y="877413"/>
            <a:ext cx="6222628" cy="5043096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3AFCAD34-1AFC-BC1A-F6B2-C34C63912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89243" y="5858828"/>
            <a:ext cx="6226463" cy="123363"/>
            <a:chOff x="7015162" y="5858828"/>
            <a:chExt cx="4300544" cy="12336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129F4A2-3705-CF87-3DDA-AF9CE9389B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03753" y="3770237"/>
              <a:ext cx="123362" cy="4300544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91B1028-FC76-5583-3A1F-5815A7DCF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09789" y="4876274"/>
              <a:ext cx="123362" cy="2088471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095696F-5A5C-3CFF-3C81-021300F14459}"/>
                  </a:ext>
                </a:extLst>
              </p:cNvPr>
              <p:cNvSpPr txBox="1"/>
              <p:nvPr/>
            </p:nvSpPr>
            <p:spPr>
              <a:xfrm>
                <a:off x="5085407" y="937491"/>
                <a:ext cx="323787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𝐿𝑜𝑔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s-ES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7095696F-5A5C-3CFF-3C81-021300F144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85407" y="937491"/>
                <a:ext cx="3237876" cy="461665"/>
              </a:xfrm>
              <a:prstGeom prst="rect">
                <a:avLst/>
              </a:prstGeom>
              <a:blipFill>
                <a:blip r:embed="rId3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018125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A44F3A-FB6D-9251-A21D-C29B38890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Un apunte final: ¡animaciones!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37FED63-FE55-DB04-5AF0-B99F953254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10515600" cy="439529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s-ES"/>
                  <a:t>Si consideramos una quinta dimensión que represente el tiempo en nuestra representación, de modo que tengamos:</a:t>
                </a:r>
              </a:p>
              <a:p>
                <a:pPr marL="0" indent="0">
                  <a:buNone/>
                </a:pPr>
                <a:endParaRPr lang="es-ES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: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ℝ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s-E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ℂ</m:t>
                      </m:r>
                    </m:oMath>
                  </m:oMathPara>
                </a14:m>
                <a:endParaRPr lang="es-ES"/>
              </a:p>
              <a:p>
                <a:pPr marL="0" indent="0">
                  <a:buNone/>
                </a:pPr>
                <a:endParaRPr lang="es-ES"/>
              </a:p>
              <a:p>
                <a:pPr marL="0" indent="0">
                  <a:buNone/>
                </a:pPr>
                <a:r>
                  <a:rPr lang="es-ES"/>
                  <a:t>Podemos utilizar cualquiera de las representaciones para ver cómo varía con el parámetro real la función dada. En este caso vamos a usar la representación vectorial.</a:t>
                </a:r>
              </a:p>
              <a:p>
                <a:pPr marL="0" indent="0">
                  <a:buNone/>
                </a:pPr>
                <a:endParaRPr lang="es-ES"/>
              </a:p>
            </p:txBody>
          </p:sp>
        </mc:Choice>
        <mc:Fallback>
          <p:sp>
            <p:nvSpPr>
              <p:cNvPr id="3" name="Marcador de contenido 2">
                <a:extLst>
                  <a:ext uri="{FF2B5EF4-FFF2-40B4-BE49-F238E27FC236}">
                    <a16:creationId xmlns:a16="http://schemas.microsoft.com/office/drawing/2014/main" id="{E37FED63-FE55-DB04-5AF0-B99F953254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10515600" cy="4395293"/>
              </a:xfrm>
              <a:blipFill>
                <a:blip r:embed="rId2"/>
                <a:stretch>
                  <a:fillRect l="-1217" t="-22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30329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57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B528378-8AEB-B823-700B-A1B518F56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err="1">
                <a:solidFill>
                  <a:srgbClr val="FFFFFF"/>
                </a:solidFill>
              </a:rPr>
              <a:t>Conclusión</a:t>
            </a:r>
            <a:endParaRPr lang="en-US" sz="2600" kern="1200" err="1">
              <a:solidFill>
                <a:srgbClr val="FFFFFF"/>
              </a:solidFill>
              <a:latin typeface="+mj-lt"/>
              <a:cs typeface="Calibri Light"/>
            </a:endParaRPr>
          </a:p>
        </p:txBody>
      </p:sp>
      <p:pic>
        <p:nvPicPr>
          <p:cNvPr id="4" name="Imagen 3" descr="Complex analysis - Wikipedia">
            <a:extLst>
              <a:ext uri="{FF2B5EF4-FFF2-40B4-BE49-F238E27FC236}">
                <a16:creationId xmlns:a16="http://schemas.microsoft.com/office/drawing/2014/main" id="{03F6FECF-C915-43B6-2AC5-382D86112F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459" t="-7002" r="-16238" b="-9398"/>
          <a:stretch/>
        </p:blipFill>
        <p:spPr>
          <a:xfrm>
            <a:off x="4732703" y="1535006"/>
            <a:ext cx="5338690" cy="3871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101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583F7-A7B4-F0C1-0E8C-82F31C6FD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ea typeface="Calibri Light"/>
                <a:cs typeface="Calibri Light"/>
              </a:rPr>
              <a:t>Bibliografía</a:t>
            </a:r>
            <a:endParaRPr lang="es-E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CB8073F-3A4D-1DB9-2CB4-7BEA0ABAA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53106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 sz="1800">
                <a:ea typeface="+mn-lt"/>
                <a:cs typeface="+mn-lt"/>
                <a:hlinkClick r:id="rId2"/>
              </a:rPr>
              <a:t>https://www.youtube.com/watch?v=NtoIXhUgqSk&amp;t=596s</a:t>
            </a:r>
            <a:r>
              <a:rPr lang="es-ES" sz="1800">
                <a:ea typeface="+mn-lt"/>
                <a:cs typeface="+mn-lt"/>
              </a:rPr>
              <a:t> - </a:t>
            </a:r>
            <a:r>
              <a:rPr lang="es-ES" sz="1800" err="1">
                <a:ea typeface="+mn-lt"/>
                <a:cs typeface="+mn-lt"/>
              </a:rPr>
              <a:t>The</a:t>
            </a:r>
            <a:r>
              <a:rPr lang="es-ES" sz="1800">
                <a:ea typeface="+mn-lt"/>
                <a:cs typeface="+mn-lt"/>
              </a:rPr>
              <a:t> 5 </a:t>
            </a:r>
            <a:r>
              <a:rPr lang="es-ES" sz="1800" err="1">
                <a:ea typeface="+mn-lt"/>
                <a:cs typeface="+mn-lt"/>
              </a:rPr>
              <a:t>ways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to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visualize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complex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solidFill>
                  <a:srgbClr val="000000"/>
                </a:solidFill>
              </a:rPr>
              <a:t>functions</a:t>
            </a:r>
            <a:r>
              <a:rPr lang="es-ES" sz="1800">
                <a:solidFill>
                  <a:srgbClr val="000000"/>
                </a:solidFill>
              </a:rPr>
              <a:t>, </a:t>
            </a:r>
            <a:r>
              <a:rPr lang="es-ES" sz="1800" err="1">
                <a:solidFill>
                  <a:srgbClr val="000000"/>
                </a:solidFill>
              </a:rPr>
              <a:t>Mathemaniac</a:t>
            </a:r>
            <a:r>
              <a:rPr lang="es-ES" sz="1800">
                <a:solidFill>
                  <a:srgbClr val="000000"/>
                </a:solidFill>
              </a:rPr>
              <a:t> (2021)</a:t>
            </a:r>
            <a:endParaRPr lang="es-ES" sz="1800">
              <a:solidFill>
                <a:srgbClr val="000000"/>
              </a:solidFill>
              <a:ea typeface="+mn-lt"/>
              <a:cs typeface="+mn-lt"/>
            </a:endParaRPr>
          </a:p>
          <a:p>
            <a:endParaRPr lang="es-ES" sz="1800">
              <a:ea typeface="+mn-lt"/>
              <a:cs typeface="+mn-lt"/>
            </a:endParaRPr>
          </a:p>
          <a:p>
            <a:r>
              <a:rPr lang="es-ES" sz="1800" err="1">
                <a:ea typeface="+mn-lt"/>
                <a:cs typeface="+mn-lt"/>
              </a:rPr>
              <a:t>Schlömer</a:t>
            </a:r>
            <a:r>
              <a:rPr lang="es-ES" sz="1800">
                <a:ea typeface="+mn-lt"/>
                <a:cs typeface="+mn-lt"/>
              </a:rPr>
              <a:t>, N. </a:t>
            </a:r>
            <a:r>
              <a:rPr lang="es-ES" sz="1800" err="1">
                <a:ea typeface="+mn-lt"/>
                <a:cs typeface="+mn-lt"/>
              </a:rPr>
              <a:t>cplot</a:t>
            </a:r>
            <a:r>
              <a:rPr lang="es-ES" sz="1800">
                <a:ea typeface="+mn-lt"/>
                <a:cs typeface="+mn-lt"/>
              </a:rPr>
              <a:t>: </a:t>
            </a:r>
            <a:r>
              <a:rPr lang="es-ES" sz="1800" err="1">
                <a:ea typeface="+mn-lt"/>
                <a:cs typeface="+mn-lt"/>
              </a:rPr>
              <a:t>Plot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complex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functions</a:t>
            </a:r>
            <a:r>
              <a:rPr lang="es-ES" sz="1800">
                <a:ea typeface="+mn-lt"/>
                <a:cs typeface="+mn-lt"/>
              </a:rPr>
              <a:t> [</a:t>
            </a:r>
            <a:r>
              <a:rPr lang="es-ES" sz="1800" err="1">
                <a:ea typeface="+mn-lt"/>
                <a:cs typeface="+mn-lt"/>
              </a:rPr>
              <a:t>Computer</a:t>
            </a:r>
            <a:r>
              <a:rPr lang="es-ES" sz="1800">
                <a:ea typeface="+mn-lt"/>
                <a:cs typeface="+mn-lt"/>
              </a:rPr>
              <a:t> software]. </a:t>
            </a:r>
            <a:r>
              <a:rPr lang="es-ES" sz="1800">
                <a:ea typeface="+mn-lt"/>
                <a:cs typeface="+mn-lt"/>
                <a:hlinkClick r:id="rId3"/>
              </a:rPr>
              <a:t>https://doi.org/10.5281/zenodo.5599493</a:t>
            </a:r>
            <a:endParaRPr lang="es-ES" sz="1800">
              <a:ea typeface="Calibri" panose="020F0502020204030204"/>
              <a:cs typeface="Calibri" panose="020F0502020204030204"/>
            </a:endParaRPr>
          </a:p>
          <a:p>
            <a:endParaRPr lang="es-ES" sz="1800">
              <a:ea typeface="+mn-lt"/>
              <a:cs typeface="+mn-lt"/>
            </a:endParaRPr>
          </a:p>
          <a:p>
            <a:r>
              <a:rPr lang="es-ES" sz="1800">
                <a:ea typeface="+mn-lt"/>
                <a:cs typeface="+mn-lt"/>
                <a:hlinkClick r:id="rId4"/>
              </a:rPr>
              <a:t>http://www.grc.nasa.gov/WWW/K-12/airplane/map.html</a:t>
            </a:r>
            <a:r>
              <a:rPr lang="es-ES" sz="1800">
                <a:ea typeface="+mn-lt"/>
                <a:cs typeface="+mn-lt"/>
              </a:rPr>
              <a:t> - </a:t>
            </a:r>
            <a:r>
              <a:rPr lang="es-ES" sz="1800" i="1" err="1">
                <a:ea typeface="+mn-lt"/>
                <a:cs typeface="+mn-lt"/>
              </a:rPr>
              <a:t>Conformal</a:t>
            </a:r>
            <a:r>
              <a:rPr lang="es-ES" sz="1800" i="1">
                <a:ea typeface="+mn-lt"/>
                <a:cs typeface="+mn-lt"/>
              </a:rPr>
              <a:t> </a:t>
            </a:r>
            <a:r>
              <a:rPr lang="es-ES" sz="1800" i="1" err="1">
                <a:ea typeface="+mn-lt"/>
                <a:cs typeface="+mn-lt"/>
              </a:rPr>
              <a:t>Mappin</a:t>
            </a:r>
            <a:r>
              <a:rPr lang="es-ES" sz="1800" err="1">
                <a:ea typeface="+mn-lt"/>
                <a:cs typeface="+mn-lt"/>
              </a:rPr>
              <a:t>,Nasa</a:t>
            </a:r>
            <a:r>
              <a:rPr lang="es-ES" sz="1800">
                <a:ea typeface="+mn-lt"/>
                <a:cs typeface="+mn-lt"/>
              </a:rPr>
              <a:t>. Consultado en línea el 10/10/2023 (Modificado por última vez el 24 de mayo de 2023).</a:t>
            </a:r>
            <a:endParaRPr lang="es-ES" sz="1800">
              <a:ea typeface="Calibri" panose="020F0502020204030204"/>
              <a:cs typeface="Calibri" panose="020F0502020204030204"/>
            </a:endParaRPr>
          </a:p>
          <a:p>
            <a:endParaRPr lang="es-ES" sz="1800">
              <a:ea typeface="+mn-lt"/>
              <a:cs typeface="+mn-lt"/>
            </a:endParaRPr>
          </a:p>
          <a:p>
            <a:r>
              <a:rPr lang="es-ES" sz="1800" err="1">
                <a:ea typeface="+mn-lt"/>
                <a:cs typeface="+mn-lt"/>
              </a:rPr>
              <a:t>Egahi</a:t>
            </a:r>
            <a:r>
              <a:rPr lang="es-ES" sz="1800">
                <a:ea typeface="+mn-lt"/>
                <a:cs typeface="+mn-lt"/>
              </a:rPr>
              <a:t>, Musa &amp; Celestine, </a:t>
            </a:r>
            <a:r>
              <a:rPr lang="es-ES" sz="1800" err="1">
                <a:ea typeface="+mn-lt"/>
                <a:cs typeface="+mn-lt"/>
              </a:rPr>
              <a:t>Agbata</a:t>
            </a:r>
            <a:r>
              <a:rPr lang="es-ES" sz="1800">
                <a:ea typeface="+mn-lt"/>
                <a:cs typeface="+mn-lt"/>
              </a:rPr>
              <a:t> &amp; </a:t>
            </a:r>
            <a:r>
              <a:rPr lang="es-ES" sz="1800" err="1">
                <a:ea typeface="+mn-lt"/>
                <a:cs typeface="+mn-lt"/>
              </a:rPr>
              <a:t>Otache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Innocent</a:t>
            </a:r>
            <a:r>
              <a:rPr lang="es-ES" sz="1800">
                <a:ea typeface="+mn-lt"/>
                <a:cs typeface="+mn-lt"/>
              </a:rPr>
              <a:t>, </a:t>
            </a:r>
            <a:r>
              <a:rPr lang="es-ES" sz="1800" err="1">
                <a:ea typeface="+mn-lt"/>
                <a:cs typeface="+mn-lt"/>
              </a:rPr>
              <a:t>Ogwuche</a:t>
            </a:r>
            <a:r>
              <a:rPr lang="es-ES" sz="1800">
                <a:ea typeface="+mn-lt"/>
                <a:cs typeface="+mn-lt"/>
              </a:rPr>
              <a:t> &amp; </a:t>
            </a:r>
            <a:r>
              <a:rPr lang="es-ES" sz="1800" err="1">
                <a:ea typeface="+mn-lt"/>
                <a:cs typeface="+mn-lt"/>
              </a:rPr>
              <a:t>Soomiyol</a:t>
            </a:r>
            <a:r>
              <a:rPr lang="es-ES" sz="1800">
                <a:ea typeface="+mn-lt"/>
                <a:cs typeface="+mn-lt"/>
              </a:rPr>
              <a:t>, </a:t>
            </a:r>
            <a:r>
              <a:rPr lang="es-ES" sz="1800" err="1">
                <a:ea typeface="+mn-lt"/>
                <a:cs typeface="+mn-lt"/>
              </a:rPr>
              <a:t>Mnguashima</a:t>
            </a:r>
            <a:r>
              <a:rPr lang="es-ES" sz="1800">
                <a:ea typeface="+mn-lt"/>
                <a:cs typeface="+mn-lt"/>
              </a:rPr>
              <a:t>. (2020). Extended </a:t>
            </a:r>
            <a:r>
              <a:rPr lang="es-ES" sz="1800" err="1">
                <a:ea typeface="+mn-lt"/>
                <a:cs typeface="+mn-lt"/>
              </a:rPr>
              <a:t>Complex</a:t>
            </a:r>
            <a:r>
              <a:rPr lang="es-ES" sz="1800">
                <a:ea typeface="+mn-lt"/>
                <a:cs typeface="+mn-lt"/>
              </a:rPr>
              <a:t> Plane and Riemann </a:t>
            </a:r>
            <a:r>
              <a:rPr lang="es-ES" sz="1800" err="1">
                <a:ea typeface="+mn-lt"/>
                <a:cs typeface="+mn-lt"/>
              </a:rPr>
              <a:t>Sphere</a:t>
            </a:r>
            <a:r>
              <a:rPr lang="es-ES" sz="1800">
                <a:ea typeface="+mn-lt"/>
                <a:cs typeface="+mn-lt"/>
              </a:rPr>
              <a:t>. </a:t>
            </a:r>
            <a:r>
              <a:rPr lang="es-ES" sz="1800" err="1">
                <a:ea typeface="+mn-lt"/>
                <a:cs typeface="+mn-lt"/>
              </a:rPr>
              <a:t>Scientific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Research</a:t>
            </a:r>
            <a:r>
              <a:rPr lang="es-ES" sz="1800">
                <a:ea typeface="+mn-lt"/>
                <a:cs typeface="+mn-lt"/>
              </a:rPr>
              <a:t> </a:t>
            </a:r>
            <a:r>
              <a:rPr lang="es-ES" sz="1800" err="1">
                <a:ea typeface="+mn-lt"/>
                <a:cs typeface="+mn-lt"/>
              </a:rPr>
              <a:t>Journal</a:t>
            </a:r>
            <a:r>
              <a:rPr lang="es-ES" sz="1800">
                <a:ea typeface="+mn-lt"/>
                <a:cs typeface="+mn-lt"/>
              </a:rPr>
              <a:t>. 08. 44-51. 10.31364/SCIRJ/v8.i4.2020.P0420762. </a:t>
            </a:r>
            <a:endParaRPr lang="es-ES" sz="1800">
              <a:ea typeface="Calibri" panose="020F0502020204030204"/>
              <a:cs typeface="Calibri" panose="020F0502020204030204"/>
            </a:endParaRPr>
          </a:p>
          <a:p>
            <a:endParaRPr lang="es-ES" sz="1800">
              <a:ea typeface="+mn-lt"/>
              <a:cs typeface="+mn-lt"/>
            </a:endParaRPr>
          </a:p>
          <a:p>
            <a:r>
              <a:rPr lang="es-ES" sz="1800">
                <a:ea typeface="+mn-lt"/>
                <a:cs typeface="+mn-lt"/>
                <a:hlinkClick r:id="rId5"/>
              </a:rPr>
              <a:t>http://math.byu.edu/~tpham/Old-websites/OSU/Courses/S20-Math-483-583/Vector-fields-and-complex-integral.pdf</a:t>
            </a:r>
            <a:r>
              <a:rPr lang="es-ES" sz="1800">
                <a:ea typeface="+mn-lt"/>
                <a:cs typeface="+mn-lt"/>
              </a:rPr>
              <a:t> -</a:t>
            </a:r>
            <a:r>
              <a:rPr lang="es-ES" sz="1800" i="1">
                <a:ea typeface="+mn-lt"/>
                <a:cs typeface="+mn-lt"/>
              </a:rPr>
              <a:t>Vector </a:t>
            </a:r>
            <a:r>
              <a:rPr lang="es-ES" sz="1800" i="1" err="1">
                <a:ea typeface="+mn-lt"/>
                <a:cs typeface="+mn-lt"/>
              </a:rPr>
              <a:t>fields</a:t>
            </a:r>
            <a:r>
              <a:rPr lang="es-ES" sz="1800" i="1">
                <a:ea typeface="+mn-lt"/>
                <a:cs typeface="+mn-lt"/>
              </a:rPr>
              <a:t> and </a:t>
            </a:r>
            <a:r>
              <a:rPr lang="es-ES" sz="1800" i="1" err="1">
                <a:ea typeface="+mn-lt"/>
                <a:cs typeface="+mn-lt"/>
              </a:rPr>
              <a:t>complex</a:t>
            </a:r>
            <a:r>
              <a:rPr lang="es-ES" sz="1800" i="1">
                <a:ea typeface="+mn-lt"/>
                <a:cs typeface="+mn-lt"/>
              </a:rPr>
              <a:t> integral, </a:t>
            </a:r>
            <a:r>
              <a:rPr lang="es-ES" sz="1800">
                <a:ea typeface="+mn-lt"/>
                <a:cs typeface="+mn-lt"/>
              </a:rPr>
              <a:t>Brigham Young University.</a:t>
            </a:r>
            <a:endParaRPr lang="es-ES" sz="1800" i="1">
              <a:solidFill>
                <a:srgbClr val="00000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8555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presentación gráfica de una función | Suma-T">
            <a:extLst>
              <a:ext uri="{FF2B5EF4-FFF2-40B4-BE49-F238E27FC236}">
                <a16:creationId xmlns:a16="http://schemas.microsoft.com/office/drawing/2014/main" id="{635218E0-5678-5481-369F-1062E99298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98073" y="21030"/>
            <a:ext cx="10345780" cy="6696017"/>
          </a:xfrm>
          <a:prstGeom prst="rect">
            <a:avLst/>
          </a:prstGeom>
          <a:noFill/>
          <a:effectLst>
            <a:innerShdw blurRad="1270000" dist="1803400">
              <a:schemeClr val="bg1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34" name="Rectangle 1033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Rectangle 1034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FB3E595B-F59F-3648-E660-86CF981A72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238554"/>
            <a:ext cx="3702580" cy="161620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¿</a:t>
            </a:r>
            <a:r>
              <a:rPr lang="en-US" sz="3200" u="sng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Cuál</a:t>
            </a:r>
            <a:r>
              <a:rPr lang="en-US" sz="32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es </a:t>
            </a:r>
            <a:r>
              <a:rPr lang="en-US" sz="3200" u="sng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el</a:t>
            </a:r>
            <a:r>
              <a:rPr lang="en-US" sz="32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u="sng" kern="120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objetivo</a:t>
            </a:r>
            <a:r>
              <a:rPr lang="en-US" sz="3200" u="sng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?</a:t>
            </a:r>
            <a:endParaRPr lang="en-US" sz="3200" u="sng" kern="1200">
              <a:solidFill>
                <a:srgbClr val="FFFFFF"/>
              </a:solidFill>
              <a:latin typeface="+mj-lt"/>
              <a:ea typeface="Calibri Light"/>
              <a:cs typeface="Calibri Light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B9B74FA-F054-86D3-ED8F-4C8E340311E5}"/>
              </a:ext>
            </a:extLst>
          </p:cNvPr>
          <p:cNvSpPr txBox="1"/>
          <p:nvPr/>
        </p:nvSpPr>
        <p:spPr>
          <a:xfrm>
            <a:off x="755484" y="1957835"/>
            <a:ext cx="3702579" cy="35248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FFFFFF"/>
                </a:solidFill>
              </a:rPr>
              <a:t>Hacer</a:t>
            </a:r>
            <a:r>
              <a:rPr lang="en-US" sz="2000">
                <a:solidFill>
                  <a:srgbClr val="FFFFFF"/>
                </a:solidFill>
              </a:rPr>
              <a:t> </a:t>
            </a:r>
            <a:r>
              <a:rPr lang="en-US" sz="2000" err="1">
                <a:solidFill>
                  <a:srgbClr val="FFFFFF"/>
                </a:solidFill>
              </a:rPr>
              <a:t>una</a:t>
            </a:r>
            <a:r>
              <a:rPr lang="en-US" sz="2000">
                <a:solidFill>
                  <a:srgbClr val="FFFFFF"/>
                </a:solidFill>
              </a:rPr>
              <a:t> </a:t>
            </a:r>
            <a:r>
              <a:rPr lang="en-US" sz="2000" err="1">
                <a:solidFill>
                  <a:srgbClr val="FFFFFF"/>
                </a:solidFill>
              </a:rPr>
              <a:t>representación</a:t>
            </a:r>
            <a:r>
              <a:rPr lang="en-US" sz="2000">
                <a:solidFill>
                  <a:srgbClr val="FFFFFF"/>
                </a:solidFill>
              </a:rPr>
              <a:t> de </a:t>
            </a:r>
            <a:r>
              <a:rPr lang="en-US" sz="2000" err="1">
                <a:solidFill>
                  <a:srgbClr val="FFFFFF"/>
                </a:solidFill>
              </a:rPr>
              <a:t>funciones</a:t>
            </a:r>
            <a:r>
              <a:rPr lang="en-US" sz="2000">
                <a:solidFill>
                  <a:srgbClr val="FFFFFF"/>
                </a:solidFill>
              </a:rPr>
              <a:t> </a:t>
            </a:r>
            <a:r>
              <a:rPr lang="en-US" sz="2000" err="1">
                <a:solidFill>
                  <a:srgbClr val="FFFFFF"/>
                </a:solidFill>
              </a:rPr>
              <a:t>complejas</a:t>
            </a:r>
            <a:endParaRPr lang="en-US" sz="20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FFFFFF"/>
                </a:solidFill>
              </a:rPr>
              <a:t>Necesitamos</a:t>
            </a:r>
            <a:r>
              <a:rPr lang="en-US" sz="2000">
                <a:solidFill>
                  <a:srgbClr val="FFFFFF"/>
                </a:solidFill>
              </a:rPr>
              <a:t> que la </a:t>
            </a:r>
            <a:r>
              <a:rPr lang="en-US" sz="2000" err="1">
                <a:solidFill>
                  <a:srgbClr val="FFFFFF"/>
                </a:solidFill>
              </a:rPr>
              <a:t>representación</a:t>
            </a:r>
            <a:r>
              <a:rPr lang="en-US" sz="2000">
                <a:solidFill>
                  <a:srgbClr val="FFFFFF"/>
                </a:solidFill>
              </a:rPr>
              <a:t> sea </a:t>
            </a:r>
            <a:r>
              <a:rPr lang="en-US" sz="2000" err="1">
                <a:solidFill>
                  <a:srgbClr val="FFFFFF"/>
                </a:solidFill>
              </a:rPr>
              <a:t>útil</a:t>
            </a:r>
            <a:endParaRPr lang="en-US" sz="2000">
              <a:solidFill>
                <a:srgbClr val="FF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rgbClr val="FFFFFF"/>
                </a:solidFill>
              </a:rPr>
              <a:t>También</a:t>
            </a:r>
            <a:r>
              <a:rPr lang="en-US" sz="2000">
                <a:solidFill>
                  <a:srgbClr val="FFFFFF"/>
                </a:solidFill>
              </a:rPr>
              <a:t> </a:t>
            </a:r>
            <a:r>
              <a:rPr lang="en-US" sz="2000" err="1">
                <a:solidFill>
                  <a:srgbClr val="FFFFFF"/>
                </a:solidFill>
              </a:rPr>
              <a:t>tiene</a:t>
            </a:r>
            <a:r>
              <a:rPr lang="en-US" sz="2000">
                <a:solidFill>
                  <a:srgbClr val="FFFFFF"/>
                </a:solidFill>
              </a:rPr>
              <a:t> que ser visual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352A2BA9-CAC7-4D77-10F1-A6B41128EC37}"/>
              </a:ext>
            </a:extLst>
          </p:cNvPr>
          <p:cNvSpPr txBox="1">
            <a:spLocks/>
          </p:cNvSpPr>
          <p:nvPr/>
        </p:nvSpPr>
        <p:spPr>
          <a:xfrm>
            <a:off x="731974" y="2587869"/>
            <a:ext cx="3702580" cy="16162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u="sng" err="1">
                <a:solidFill>
                  <a:srgbClr val="FFFFFF"/>
                </a:solidFill>
              </a:rPr>
              <a:t>Problemas</a:t>
            </a:r>
            <a:r>
              <a:rPr lang="en-US" sz="3200" u="sng">
                <a:solidFill>
                  <a:srgbClr val="FFFFFF"/>
                </a:solidFill>
              </a:rPr>
              <a:t>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1126DE3-8798-A4F2-F049-455EEC37583D}"/>
                  </a:ext>
                </a:extLst>
              </p:cNvPr>
              <p:cNvSpPr txBox="1"/>
              <p:nvPr/>
            </p:nvSpPr>
            <p:spPr>
              <a:xfrm>
                <a:off x="731974" y="4296392"/>
                <a:ext cx="3702579" cy="352482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>
                    <a:solidFill>
                      <a:srgbClr val="FFFFFF"/>
                    </a:solidFill>
                  </a:rPr>
                  <a:t>La </a:t>
                </a:r>
                <a:r>
                  <a:rPr lang="en-US" sz="2000" err="1">
                    <a:solidFill>
                      <a:srgbClr val="FFFFFF"/>
                    </a:solidFill>
                  </a:rPr>
                  <a:t>dimensionalidad</a:t>
                </a:r>
                <a:r>
                  <a:rPr lang="en-US" sz="2000">
                    <a:solidFill>
                      <a:srgbClr val="FFFFFF"/>
                    </a:solidFill>
                  </a:rPr>
                  <a:t> de </a:t>
                </a:r>
                <a14:m>
                  <m:oMath xmlns:m="http://schemas.openxmlformats.org/officeDocument/2006/math">
                    <m:r>
                      <a:rPr lang="en-US" sz="2000" i="1" smtClean="0">
                        <a:solidFill>
                          <a:srgbClr val="FFFF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ℂ</m:t>
                    </m:r>
                  </m:oMath>
                </a14:m>
                <a:r>
                  <a:rPr lang="en-US" sz="2000">
                    <a:solidFill>
                      <a:srgbClr val="FFFFFF"/>
                    </a:solidFill>
                  </a:rPr>
                  <a:t> </a:t>
                </a:r>
                <a:r>
                  <a:rPr lang="en-US" sz="2000" err="1">
                    <a:solidFill>
                      <a:srgbClr val="FFFFFF"/>
                    </a:solidFill>
                  </a:rPr>
                  <a:t>haría</a:t>
                </a:r>
                <a:r>
                  <a:rPr lang="en-US" sz="2000">
                    <a:solidFill>
                      <a:srgbClr val="FFFFFF"/>
                    </a:solidFill>
                  </a:rPr>
                  <a:t> que la </a:t>
                </a:r>
                <a:r>
                  <a:rPr lang="en-US" sz="2000" err="1">
                    <a:solidFill>
                      <a:srgbClr val="FFFFFF"/>
                    </a:solidFill>
                  </a:rPr>
                  <a:t>representación</a:t>
                </a:r>
                <a:r>
                  <a:rPr lang="en-US" sz="2000">
                    <a:solidFill>
                      <a:srgbClr val="FFFFFF"/>
                    </a:solidFill>
                  </a:rPr>
                  <a:t> </a:t>
                </a:r>
                <a:r>
                  <a:rPr lang="en-US" sz="2000" err="1">
                    <a:solidFill>
                      <a:srgbClr val="FFFFFF"/>
                    </a:solidFill>
                  </a:rPr>
                  <a:t>tenga</a:t>
                </a:r>
                <a:r>
                  <a:rPr lang="en-US" sz="2000">
                    <a:solidFill>
                      <a:srgbClr val="FFFFFF"/>
                    </a:solidFill>
                  </a:rPr>
                  <a:t> que ser </a:t>
                </a:r>
                <a:r>
                  <a:rPr lang="en-US" sz="2000" err="1">
                    <a:solidFill>
                      <a:srgbClr val="FFFFFF"/>
                    </a:solidFill>
                  </a:rPr>
                  <a:t>cuatridimensional</a:t>
                </a:r>
                <a:endParaRPr lang="en-US" sz="20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D1126DE3-8798-A4F2-F049-455EEC375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974" y="4296392"/>
                <a:ext cx="3702579" cy="3524823"/>
              </a:xfrm>
              <a:prstGeom prst="rect">
                <a:avLst/>
              </a:prstGeom>
              <a:blipFill>
                <a:blip r:embed="rId3"/>
                <a:stretch>
                  <a:fillRect t="-1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53111264-DC79-8224-5952-094AF37C4EEF}"/>
                  </a:ext>
                </a:extLst>
              </p14:cNvPr>
              <p14:cNvContentPartPr/>
              <p14:nvPr/>
            </p14:nvContentPartPr>
            <p14:xfrm>
              <a:off x="2264833" y="-2164291"/>
              <a:ext cx="26458" cy="26458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53111264-DC79-8224-5952-094AF37C4EE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1933" y="-3487191"/>
                <a:ext cx="2645800" cy="26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Entrada de lápiz 6">
                <a:extLst>
                  <a:ext uri="{FF2B5EF4-FFF2-40B4-BE49-F238E27FC236}">
                    <a16:creationId xmlns:a16="http://schemas.microsoft.com/office/drawing/2014/main" id="{5FADCA4D-B120-CA17-F8C0-1C0CD452F4AC}"/>
                  </a:ext>
                </a:extLst>
              </p14:cNvPr>
              <p14:cNvContentPartPr/>
              <p14:nvPr/>
            </p14:nvContentPartPr>
            <p14:xfrm>
              <a:off x="9228667" y="-2672291"/>
              <a:ext cx="26458" cy="26458"/>
            </p14:xfrm>
          </p:contentPart>
        </mc:Choice>
        <mc:Fallback>
          <p:pic>
            <p:nvPicPr>
              <p:cNvPr id="7" name="Entrada de lápiz 6">
                <a:extLst>
                  <a:ext uri="{FF2B5EF4-FFF2-40B4-BE49-F238E27FC236}">
                    <a16:creationId xmlns:a16="http://schemas.microsoft.com/office/drawing/2014/main" id="{5FADCA4D-B120-CA17-F8C0-1C0CD452F4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905767" y="-3995191"/>
                <a:ext cx="2645800" cy="26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9" name="Entrada de lápiz 8">
                <a:extLst>
                  <a:ext uri="{FF2B5EF4-FFF2-40B4-BE49-F238E27FC236}">
                    <a16:creationId xmlns:a16="http://schemas.microsoft.com/office/drawing/2014/main" id="{FF936272-254A-FC90-ED40-6140A0CB99D5}"/>
                  </a:ext>
                </a:extLst>
              </p14:cNvPr>
              <p14:cNvContentPartPr/>
              <p14:nvPr/>
            </p14:nvContentPartPr>
            <p14:xfrm>
              <a:off x="5306218" y="8461375"/>
              <a:ext cx="19843" cy="19843"/>
            </p14:xfrm>
          </p:contentPart>
        </mc:Choice>
        <mc:Fallback>
          <p:pic>
            <p:nvPicPr>
              <p:cNvPr id="9" name="Entrada de lápiz 8">
                <a:extLst>
                  <a:ext uri="{FF2B5EF4-FFF2-40B4-BE49-F238E27FC236}">
                    <a16:creationId xmlns:a16="http://schemas.microsoft.com/office/drawing/2014/main" id="{FF936272-254A-FC90-ED40-6140A0CB99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314068" y="7469225"/>
                <a:ext cx="1984300" cy="1984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34110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3D7DDD82-3960-009D-4F38-FAE2630FF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700" u="sng" err="1"/>
              <a:t>Coloreado</a:t>
            </a:r>
            <a:r>
              <a:rPr lang="en-US" sz="3700" u="sng"/>
              <a:t> de </a:t>
            </a:r>
            <a:r>
              <a:rPr lang="en-US" sz="3700" u="sng" err="1"/>
              <a:t>dominios</a:t>
            </a:r>
            <a:endParaRPr lang="en-US" sz="3700" u="sng">
              <a:ea typeface="Calibri Light"/>
              <a:cs typeface="Calibri Light"/>
            </a:endParaRPr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2058" name="Rectangle 2057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Rectangle 2058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CFB5E225-444A-44BA-1B13-C268C0E7E002}"/>
              </a:ext>
            </a:extLst>
          </p:cNvPr>
          <p:cNvSpPr txBox="1"/>
          <p:nvPr/>
        </p:nvSpPr>
        <p:spPr>
          <a:xfrm>
            <a:off x="590719" y="2330505"/>
            <a:ext cx="4559425" cy="39795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err="1"/>
              <a:t>Asociamos</a:t>
            </a:r>
            <a:r>
              <a:rPr lang="en-US" sz="2000"/>
              <a:t> un valor RGB al </a:t>
            </a:r>
            <a:r>
              <a:rPr lang="en-US" sz="2000" err="1"/>
              <a:t>argumento</a:t>
            </a:r>
            <a:r>
              <a:rPr lang="en-US" sz="2000"/>
              <a:t> y </a:t>
            </a:r>
            <a:r>
              <a:rPr lang="en-US" sz="2000" err="1"/>
              <a:t>una</a:t>
            </a:r>
            <a:r>
              <a:rPr lang="en-US" sz="2000"/>
              <a:t> </a:t>
            </a:r>
            <a:r>
              <a:rPr lang="en-US" sz="2000" err="1"/>
              <a:t>luminosidad</a:t>
            </a:r>
            <a:r>
              <a:rPr lang="en-US" sz="2000"/>
              <a:t> al </a:t>
            </a:r>
            <a:r>
              <a:rPr lang="en-US" sz="2000" err="1"/>
              <a:t>módulo</a:t>
            </a:r>
            <a:r>
              <a:rPr lang="en-US" sz="2000"/>
              <a:t> de la imagen.</a:t>
            </a:r>
            <a:endParaRPr lang="en-US" sz="2000">
              <a:ea typeface="Calibri"/>
              <a:cs typeface="Calibri"/>
            </a:endParaRP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endParaRPr lang="en-US" sz="2000"/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000" err="1"/>
              <a:t>Facilidad</a:t>
            </a:r>
            <a:r>
              <a:rPr lang="en-US" sz="2000"/>
              <a:t> para </a:t>
            </a:r>
            <a:r>
              <a:rPr lang="en-US" sz="2000" err="1"/>
              <a:t>hallar</a:t>
            </a:r>
            <a:r>
              <a:rPr lang="en-US" sz="2000"/>
              <a:t> ceros o </a:t>
            </a:r>
            <a:r>
              <a:rPr lang="en-US" sz="2000" err="1"/>
              <a:t>discontinuidades</a:t>
            </a:r>
            <a:r>
              <a:rPr lang="en-US" sz="2000"/>
              <a:t>.</a:t>
            </a:r>
            <a:endParaRPr lang="en-US" sz="2000">
              <a:ea typeface="Calibri" panose="020F0502020204030204"/>
              <a:cs typeface="Calibri" panose="020F0502020204030204"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/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C6F0A45-5669-9633-EFDF-E6781B25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2" b="1832"/>
          <a:stretch/>
        </p:blipFill>
        <p:spPr bwMode="auto">
          <a:xfrm>
            <a:off x="5977788" y="799352"/>
            <a:ext cx="5425410" cy="5259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55D2B0E-8549-9175-89FE-B82E56A47FF8}"/>
                  </a:ext>
                </a:extLst>
              </p:cNvPr>
              <p:cNvSpPr txBox="1"/>
              <p:nvPr/>
            </p:nvSpPr>
            <p:spPr>
              <a:xfrm flipH="1">
                <a:off x="7173829" y="872911"/>
                <a:ext cx="3575513" cy="786241"/>
              </a:xfrm>
              <a:prstGeom prst="rect">
                <a:avLst/>
              </a:prstGeom>
              <a:solidFill>
                <a:schemeClr val="bg1">
                  <a:alpha val="3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𝑖𝑧</m:t>
                          </m:r>
                        </m:den>
                      </m:f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−(1+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𝑖𝑧</m:t>
                      </m:r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ES" sz="2400"/>
              </a:p>
            </p:txBody>
          </p:sp>
        </mc:Choice>
        <mc:Fallback>
          <p:sp>
            <p:nvSpPr>
              <p:cNvPr id="14" name="CuadroTexto 13">
                <a:extLst>
                  <a:ext uri="{FF2B5EF4-FFF2-40B4-BE49-F238E27FC236}">
                    <a16:creationId xmlns:a16="http://schemas.microsoft.com/office/drawing/2014/main" id="{A55D2B0E-8549-9175-89FE-B82E56A47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7173829" y="872911"/>
                <a:ext cx="3575513" cy="78624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99DF7A1D-0ED7-FA48-FC99-F5C282AC0044}"/>
                  </a:ext>
                </a:extLst>
              </p14:cNvPr>
              <p14:cNvContentPartPr/>
              <p14:nvPr/>
            </p14:nvContentPartPr>
            <p14:xfrm>
              <a:off x="7993063" y="5389562"/>
              <a:ext cx="19843" cy="19843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99DF7A1D-0ED7-FA48-FC99-F5C282AC00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000913" y="4397412"/>
                <a:ext cx="1984300" cy="19843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Entrada de lápiz 2">
                <a:extLst>
                  <a:ext uri="{FF2B5EF4-FFF2-40B4-BE49-F238E27FC236}">
                    <a16:creationId xmlns:a16="http://schemas.microsoft.com/office/drawing/2014/main" id="{F2606A65-9E9E-E8A6-58F6-9C7AF0877120}"/>
                  </a:ext>
                </a:extLst>
              </p14:cNvPr>
              <p14:cNvContentPartPr/>
              <p14:nvPr/>
            </p14:nvContentPartPr>
            <p14:xfrm>
              <a:off x="8405812" y="4103687"/>
              <a:ext cx="19843" cy="19843"/>
            </p14:xfrm>
          </p:contentPart>
        </mc:Choice>
        <mc:Fallback>
          <p:pic>
            <p:nvPicPr>
              <p:cNvPr id="3" name="Entrada de lápiz 2">
                <a:extLst>
                  <a:ext uri="{FF2B5EF4-FFF2-40B4-BE49-F238E27FC236}">
                    <a16:creationId xmlns:a16="http://schemas.microsoft.com/office/drawing/2014/main" id="{F2606A65-9E9E-E8A6-58F6-9C7AF087712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413662" y="3111537"/>
                <a:ext cx="1984300" cy="19843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19732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3348D9A-A73E-E06B-C6B4-226CF770A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s-ES" sz="3700" u="sng"/>
              <a:t>Representaciones 3-dimensionales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4AEFF1-9D5B-5CD4-17E0-78908EB524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719" y="2330505"/>
            <a:ext cx="4559425" cy="3979585"/>
          </a:xfrm>
        </p:spPr>
        <p:txBody>
          <a:bodyPr anchor="ctr">
            <a:normAutofit/>
          </a:bodyPr>
          <a:lstStyle/>
          <a:p>
            <a:r>
              <a:rPr lang="es-ES" sz="2000"/>
              <a:t>Se trata de utilizar la tercera dimensión para representar la parte real (representación </a:t>
            </a:r>
            <a:r>
              <a:rPr lang="es-ES" sz="2000" err="1"/>
              <a:t>Im</a:t>
            </a:r>
            <a:r>
              <a:rPr lang="es-ES" sz="2000"/>
              <a:t>-Re), la imaginaria (Re-</a:t>
            </a:r>
            <a:r>
              <a:rPr lang="es-ES" sz="2000" err="1"/>
              <a:t>Im</a:t>
            </a:r>
            <a:r>
              <a:rPr lang="es-ES" sz="2000"/>
              <a:t>) o el módulo (</a:t>
            </a:r>
            <a:r>
              <a:rPr lang="es-ES" sz="2000" err="1"/>
              <a:t>Arg</a:t>
            </a:r>
            <a:r>
              <a:rPr lang="es-ES" sz="2000"/>
              <a:t>-Mod).</a:t>
            </a:r>
            <a:endParaRPr lang="es-ES"/>
          </a:p>
          <a:p>
            <a:pPr marL="0" indent="0">
              <a:buNone/>
            </a:pPr>
            <a:endParaRPr lang="es-ES" sz="2000"/>
          </a:p>
          <a:p>
            <a:r>
              <a:rPr lang="es-ES" sz="2000"/>
              <a:t>Funcionalidad similar a la representación anterior.</a:t>
            </a:r>
            <a:endParaRPr lang="es-ES" sz="200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AA810B1C-ECA5-1CD1-9EA2-C826AD2650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" r="1" b="1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3133A54-F6B9-60E0-7FF5-558EC8203908}"/>
                  </a:ext>
                </a:extLst>
              </p:cNvPr>
              <p:cNvSpPr txBox="1"/>
              <p:nvPr/>
            </p:nvSpPr>
            <p:spPr>
              <a:xfrm>
                <a:off x="6621850" y="964704"/>
                <a:ext cx="4137285" cy="9110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Γ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+∞</m:t>
                          </m:r>
                        </m:sup>
                        <m:e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sSup>
                            <m:sSupPr>
                              <m:ctrlP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s-E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  <m:r>
                        <a:rPr lang="es-E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𝑑𝑡</m:t>
                      </m:r>
                    </m:oMath>
                  </m:oMathPara>
                </a14:m>
                <a:endParaRPr lang="es-ES" sz="2400"/>
              </a:p>
            </p:txBody>
          </p:sp>
        </mc:Choice>
        <mc:Fallback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C3133A54-F6B9-60E0-7FF5-558EC82039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1850" y="964704"/>
                <a:ext cx="4137285" cy="911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62920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9" name="Group 3078">
            <a:extLst>
              <a:ext uri="{FF2B5EF4-FFF2-40B4-BE49-F238E27FC236}">
                <a16:creationId xmlns:a16="http://schemas.microsoft.com/office/drawing/2014/main" id="{114ED94A-C85D-4CD3-4205-438D21CE6B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9217" y="-1"/>
            <a:ext cx="5213267" cy="6883030"/>
            <a:chOff x="-19217" y="-1"/>
            <a:chExt cx="5213267" cy="6883030"/>
          </a:xfrm>
        </p:grpSpPr>
        <p:sp>
          <p:nvSpPr>
            <p:cNvPr id="3080" name="Rectangle 3079">
              <a:extLst>
                <a:ext uri="{FF2B5EF4-FFF2-40B4-BE49-F238E27FC236}">
                  <a16:creationId xmlns:a16="http://schemas.microsoft.com/office/drawing/2014/main" id="{E642BDB2-BF67-1D53-1C70-0B41D709E4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06" y="0"/>
              <a:ext cx="5204956" cy="6883029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1" name="Rectangle 3080">
              <a:extLst>
                <a:ext uri="{FF2B5EF4-FFF2-40B4-BE49-F238E27FC236}">
                  <a16:creationId xmlns:a16="http://schemas.microsoft.com/office/drawing/2014/main" id="{58E0D8CE-5DBF-B664-EB48-C29BF8AB48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-19217" y="1731909"/>
              <a:ext cx="5204963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3082" name="Rectangle 3081">
              <a:extLst>
                <a:ext uri="{FF2B5EF4-FFF2-40B4-BE49-F238E27FC236}">
                  <a16:creationId xmlns:a16="http://schemas.microsoft.com/office/drawing/2014/main" id="{DFD140CE-7DE2-C88F-5EAE-F45EB69E6A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19210" y="6723"/>
              <a:ext cx="3834567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Rectangle 3082">
              <a:extLst>
                <a:ext uri="{FF2B5EF4-FFF2-40B4-BE49-F238E27FC236}">
                  <a16:creationId xmlns:a16="http://schemas.microsoft.com/office/drawing/2014/main" id="{557E87E3-413F-10EF-63D8-6016E986C9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-844601" y="833689"/>
              <a:ext cx="6872341" cy="5204961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E821357D-2544-17AB-76A9-B1CC6A498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484" y="739835"/>
            <a:ext cx="3702580" cy="1616203"/>
          </a:xfrm>
        </p:spPr>
        <p:txBody>
          <a:bodyPr anchor="b">
            <a:normAutofit/>
          </a:bodyPr>
          <a:lstStyle/>
          <a:p>
            <a:r>
              <a:rPr lang="es-ES" sz="3200" u="sng">
                <a:solidFill>
                  <a:srgbClr val="FFFFFF"/>
                </a:solidFill>
              </a:rPr>
              <a:t>Representación vectorial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413FEA-2261-1712-CFE0-C3DB0D54C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484" y="2459116"/>
            <a:ext cx="3702579" cy="35248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000">
                <a:solidFill>
                  <a:srgbClr val="FFFFFF"/>
                </a:solidFill>
              </a:rPr>
              <a:t>Cada vector representa la imagen de la función.</a:t>
            </a:r>
            <a:endParaRPr lang="es-ES" sz="2000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  <a:p>
            <a:endParaRPr lang="es-ES" sz="2000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  <a:p>
            <a:r>
              <a:rPr lang="es-ES" sz="2000">
                <a:solidFill>
                  <a:srgbClr val="FFFFFF"/>
                </a:solidFill>
              </a:rPr>
              <a:t>Necesitamos normalizar los vectores para poder visualizar el campo vectorial.</a:t>
            </a:r>
            <a:endParaRPr lang="es-ES" sz="2000">
              <a:solidFill>
                <a:srgbClr val="FFFFFF"/>
              </a:solidFill>
              <a:ea typeface="Calibri" panose="020F0502020204030204"/>
              <a:cs typeface="Calibri" panose="020F0502020204030204"/>
            </a:endParaRPr>
          </a:p>
        </p:txBody>
      </p:sp>
      <p:sp>
        <p:nvSpPr>
          <p:cNvPr id="12" name="Flecha: hacia abajo 11">
            <a:extLst>
              <a:ext uri="{FF2B5EF4-FFF2-40B4-BE49-F238E27FC236}">
                <a16:creationId xmlns:a16="http://schemas.microsoft.com/office/drawing/2014/main" id="{576E3087-4B04-5D7E-532A-81EC2A1E3064}"/>
              </a:ext>
            </a:extLst>
          </p:cNvPr>
          <p:cNvSpPr/>
          <p:nvPr/>
        </p:nvSpPr>
        <p:spPr>
          <a:xfrm>
            <a:off x="8487019" y="2698749"/>
            <a:ext cx="293076" cy="6936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6" name="Imagen 15" descr="Gráfico&#10;&#10;Descripción generada automáticamente">
            <a:extLst>
              <a:ext uri="{FF2B5EF4-FFF2-40B4-BE49-F238E27FC236}">
                <a16:creationId xmlns:a16="http://schemas.microsoft.com/office/drawing/2014/main" id="{511EE1F5-0F13-F0EC-69A5-65B2D5101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1477" y="-1034"/>
            <a:ext cx="4101123" cy="2747223"/>
          </a:xfrm>
          <a:prstGeom prst="rect">
            <a:avLst/>
          </a:prstGeom>
        </p:spPr>
      </p:pic>
      <p:pic>
        <p:nvPicPr>
          <p:cNvPr id="19" name="Imagen 18" descr="Patrón de fondo&#10;&#10;Descripción generada automáticamente">
            <a:extLst>
              <a:ext uri="{FF2B5EF4-FFF2-40B4-BE49-F238E27FC236}">
                <a16:creationId xmlns:a16="http://schemas.microsoft.com/office/drawing/2014/main" id="{DBC22D5D-B3E0-FF80-2149-C613B72C8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477" y="3945734"/>
            <a:ext cx="4062046" cy="274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283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3">
            <a:extLst>
              <a:ext uri="{FF2B5EF4-FFF2-40B4-BE49-F238E27FC236}">
                <a16:creationId xmlns:a16="http://schemas.microsoft.com/office/drawing/2014/main" id="{201CC55D-ED54-4C5C-95E6-10947BD110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B67DCB-E5C3-58E8-CE16-2A474DB27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4560584" cy="1128068"/>
          </a:xfrm>
        </p:spPr>
        <p:txBody>
          <a:bodyPr anchor="ctr">
            <a:normAutofit/>
          </a:bodyPr>
          <a:lstStyle/>
          <a:p>
            <a:r>
              <a:rPr lang="es-ES" sz="3400">
                <a:ea typeface="Calibri Light"/>
                <a:cs typeface="Calibri Light"/>
              </a:rPr>
              <a:t>Ejemplo de representación vectorial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090569"/>
            <a:ext cx="4297680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85810" y="513853"/>
            <a:ext cx="6009366" cy="583457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Marcador de contenido 3" descr="sin(z)">
            <a:extLst>
              <a:ext uri="{FF2B5EF4-FFF2-40B4-BE49-F238E27FC236}">
                <a16:creationId xmlns:a16="http://schemas.microsoft.com/office/drawing/2014/main" id="{C2CA6B9E-0BD7-46CA-30B7-74B54584B8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" b="2822"/>
          <a:stretch/>
        </p:blipFill>
        <p:spPr>
          <a:xfrm>
            <a:off x="5977788" y="799352"/>
            <a:ext cx="5425410" cy="525929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7BC42DD-37E4-CCEA-7ACC-D40535A6C3A7}"/>
                  </a:ext>
                </a:extLst>
              </p:cNvPr>
              <p:cNvSpPr txBox="1"/>
              <p:nvPr/>
            </p:nvSpPr>
            <p:spPr>
              <a:xfrm>
                <a:off x="6096541" y="5572303"/>
                <a:ext cx="5425410" cy="426968"/>
              </a:xfrm>
              <a:prstGeom prst="rect">
                <a:avLst/>
              </a:prstGeom>
              <a:solidFill>
                <a:srgbClr val="000000">
                  <a:alpha val="50000"/>
                </a:srgbClr>
              </a:solidFill>
              <a:ln>
                <a:noFill/>
              </a:ln>
            </p:spPr>
            <p:txBody>
              <a:bodyPr wrap="square" rtlCol="0">
                <a:noAutofit/>
              </a:bodyPr>
              <a:lstStyle/>
              <a:p>
                <a:pPr algn="ctr"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13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13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sz="13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sz="1300" b="0" i="1" smtClean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𝑠𝑒𝑛</m:t>
                      </m:r>
                      <m:d>
                        <m:dPr>
                          <m:ctrlPr>
                            <a:rPr lang="es-ES" sz="13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1300" b="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es-ES" sz="1300">
                  <a:solidFill>
                    <a:srgbClr val="FFFFFF"/>
                  </a:solidFill>
                </a:endParaRPr>
              </a:p>
            </p:txBody>
          </p:sp>
        </mc:Choice>
        <mc:Fallback>
          <p:sp>
            <p:nvSpPr>
              <p:cNvPr id="7" name="CuadroTexto 6">
                <a:extLst>
                  <a:ext uri="{FF2B5EF4-FFF2-40B4-BE49-F238E27FC236}">
                    <a16:creationId xmlns:a16="http://schemas.microsoft.com/office/drawing/2014/main" id="{47BC42DD-37E4-CCEA-7ACC-D40535A6C3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541" y="5572303"/>
                <a:ext cx="5425410" cy="4269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2553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D25F302-27C5-414F-97F8-6EA0A6C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BF53A8-003B-DDC7-DC4C-520C7E42D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0430" y="523586"/>
            <a:ext cx="3888645" cy="3164773"/>
          </a:xfrm>
          <a:prstGeom prst="rect">
            <a:avLst/>
          </a:prstGeom>
        </p:spPr>
      </p:pic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11F911CD-C2AD-2536-F038-9390A0247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758" y="487299"/>
            <a:ext cx="3888647" cy="3164774"/>
          </a:xfrm>
          <a:prstGeom prst="rect">
            <a:avLst/>
          </a:prstGeom>
        </p:spPr>
      </p:pic>
      <p:pic>
        <p:nvPicPr>
          <p:cNvPr id="13" name="Imagen 1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0A6784A-9EBE-FB3A-8721-581DFFF3B7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39" r="1980" b="1149"/>
          <a:stretch/>
        </p:blipFill>
        <p:spPr>
          <a:xfrm>
            <a:off x="622953" y="1713809"/>
            <a:ext cx="756313" cy="619832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0F92AD4-4B4D-6AB6-DE0B-C20FCEC0DC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1299" t="1163" r="1299" b="-581"/>
          <a:stretch/>
        </p:blipFill>
        <p:spPr>
          <a:xfrm>
            <a:off x="6027717" y="1659650"/>
            <a:ext cx="834574" cy="617230"/>
          </a:xfrm>
          <a:prstGeom prst="rect">
            <a:avLst/>
          </a:prstGeom>
        </p:spPr>
      </p:pic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830A36F8-48C2-4842-A87B-8CE8DF4E7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F451A30-466B-4996-9BA5-CD6ABCC6D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73C4CDF-02C6-E96C-A862-BB49D25A6C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9305" y="4091652"/>
            <a:ext cx="9607296" cy="1137111"/>
          </a:xfrm>
        </p:spPr>
        <p:txBody>
          <a:bodyPr>
            <a:normAutofit/>
          </a:bodyPr>
          <a:lstStyle/>
          <a:p>
            <a:r>
              <a:rPr lang="es-ES" sz="4600">
                <a:cs typeface="Calibri Light"/>
              </a:rPr>
              <a:t>Una expresión más física: el conjugado</a:t>
            </a:r>
            <a:endParaRPr lang="es-ES" sz="460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FA7AAF78-C57B-EC8B-597D-D72F729AE718}"/>
              </a:ext>
            </a:extLst>
          </p:cNvPr>
          <p:cNvSpPr/>
          <p:nvPr/>
        </p:nvSpPr>
        <p:spPr>
          <a:xfrm>
            <a:off x="5144092" y="629372"/>
            <a:ext cx="123368" cy="30771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C34B41D-7E91-CF91-4E0C-45A8AE539AA0}"/>
              </a:ext>
            </a:extLst>
          </p:cNvPr>
          <p:cNvSpPr/>
          <p:nvPr/>
        </p:nvSpPr>
        <p:spPr>
          <a:xfrm>
            <a:off x="10671677" y="636737"/>
            <a:ext cx="89610" cy="30781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31" name="Conector recto de flecha 30">
            <a:extLst>
              <a:ext uri="{FF2B5EF4-FFF2-40B4-BE49-F238E27FC236}">
                <a16:creationId xmlns:a16="http://schemas.microsoft.com/office/drawing/2014/main" id="{39865718-6F05-DDB5-D0D4-35FF39C61283}"/>
              </a:ext>
            </a:extLst>
          </p:cNvPr>
          <p:cNvCxnSpPr/>
          <p:nvPr/>
        </p:nvCxnSpPr>
        <p:spPr>
          <a:xfrm>
            <a:off x="4952281" y="624696"/>
            <a:ext cx="594504" cy="143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ector recto de flecha 31">
            <a:extLst>
              <a:ext uri="{FF2B5EF4-FFF2-40B4-BE49-F238E27FC236}">
                <a16:creationId xmlns:a16="http://schemas.microsoft.com/office/drawing/2014/main" id="{CA27720D-A122-C87B-058B-255DFC9445B4}"/>
              </a:ext>
            </a:extLst>
          </p:cNvPr>
          <p:cNvCxnSpPr>
            <a:cxnSpLocks/>
          </p:cNvCxnSpPr>
          <p:nvPr/>
        </p:nvCxnSpPr>
        <p:spPr>
          <a:xfrm>
            <a:off x="10443951" y="633201"/>
            <a:ext cx="594504" cy="143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ector recto de flecha 32">
            <a:extLst>
              <a:ext uri="{FF2B5EF4-FFF2-40B4-BE49-F238E27FC236}">
                <a16:creationId xmlns:a16="http://schemas.microsoft.com/office/drawing/2014/main" id="{8560784A-EC55-DE0B-2CFB-78B788CB82DE}"/>
              </a:ext>
            </a:extLst>
          </p:cNvPr>
          <p:cNvCxnSpPr>
            <a:cxnSpLocks/>
          </p:cNvCxnSpPr>
          <p:nvPr/>
        </p:nvCxnSpPr>
        <p:spPr>
          <a:xfrm>
            <a:off x="5060111" y="628290"/>
            <a:ext cx="594504" cy="143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Conector recto de flecha 33">
            <a:extLst>
              <a:ext uri="{FF2B5EF4-FFF2-40B4-BE49-F238E27FC236}">
                <a16:creationId xmlns:a16="http://schemas.microsoft.com/office/drawing/2014/main" id="{2FBD6A80-5A36-F709-44F4-70054E79DAE0}"/>
              </a:ext>
            </a:extLst>
          </p:cNvPr>
          <p:cNvCxnSpPr>
            <a:cxnSpLocks/>
          </p:cNvCxnSpPr>
          <p:nvPr/>
        </p:nvCxnSpPr>
        <p:spPr>
          <a:xfrm>
            <a:off x="5020573" y="631884"/>
            <a:ext cx="594504" cy="143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de flecha 34">
            <a:extLst>
              <a:ext uri="{FF2B5EF4-FFF2-40B4-BE49-F238E27FC236}">
                <a16:creationId xmlns:a16="http://schemas.microsoft.com/office/drawing/2014/main" id="{583104E7-B216-3F15-5DF3-1241B8C7C080}"/>
              </a:ext>
            </a:extLst>
          </p:cNvPr>
          <p:cNvCxnSpPr>
            <a:cxnSpLocks/>
          </p:cNvCxnSpPr>
          <p:nvPr/>
        </p:nvCxnSpPr>
        <p:spPr>
          <a:xfrm>
            <a:off x="4970252" y="624696"/>
            <a:ext cx="594504" cy="1439"/>
          </a:xfrm>
          <a:prstGeom prst="straightConnector1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551BAA5-7C8B-F9FB-4028-3F824AA3BB2A}"/>
              </a:ext>
            </a:extLst>
          </p:cNvPr>
          <p:cNvSpPr/>
          <p:nvPr/>
        </p:nvSpPr>
        <p:spPr>
          <a:xfrm>
            <a:off x="5044302" y="445530"/>
            <a:ext cx="350108" cy="164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BDA44D55-C7E5-2E8A-930C-93E15E3C9DC5}"/>
              </a:ext>
            </a:extLst>
          </p:cNvPr>
          <p:cNvSpPr/>
          <p:nvPr/>
        </p:nvSpPr>
        <p:spPr>
          <a:xfrm>
            <a:off x="10570518" y="445530"/>
            <a:ext cx="350108" cy="1647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1528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05" name="Arc 410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17C1B3F-4B3C-FBD0-737F-50F09297E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es-ES" u="sng"/>
              <a:t>Planos z-w</a:t>
            </a:r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Graph similar to mine">
            <a:extLst>
              <a:ext uri="{FF2B5EF4-FFF2-40B4-BE49-F238E27FC236}">
                <a16:creationId xmlns:a16="http://schemas.microsoft.com/office/drawing/2014/main" id="{4369593E-64A8-BED1-C920-A43FDA960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03182" y="517275"/>
            <a:ext cx="4777381" cy="5653705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505183-B2AA-D801-E56E-6C3C0C0DAA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2140751"/>
            <a:ext cx="5458838" cy="36310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2400"/>
              <a:t>Se expresa el plano (z) como una cuadrícula y lo que se representa es su transformación por la función dada (w).</a:t>
            </a:r>
            <a:endParaRPr lang="es-ES"/>
          </a:p>
          <a:p>
            <a:pPr marL="0" indent="0">
              <a:buNone/>
            </a:pPr>
            <a:endParaRPr lang="es-ES"/>
          </a:p>
          <a:p>
            <a:r>
              <a:rPr lang="es-ES" sz="2400"/>
              <a:t>Es muy útil para visualizar transformaciones de subconjuntos del plano complejo.</a:t>
            </a:r>
            <a:endParaRPr lang="es-ES" sz="240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88224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105" name="Arc 4104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07" name="Freeform: Shape 4106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0B306C36-AE1E-E757-599B-55BFBDE52588}"/>
              </a:ext>
            </a:extLst>
          </p:cNvPr>
          <p:cNvSpPr txBox="1">
            <a:spLocks/>
          </p:cNvSpPr>
          <p:nvPr/>
        </p:nvSpPr>
        <p:spPr>
          <a:xfrm>
            <a:off x="836386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600">
                <a:cs typeface="Calibri Light"/>
              </a:rPr>
              <a:t>Transformación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E7AE244-5857-6CE2-95E8-B2BE16853488}"/>
                  </a:ext>
                </a:extLst>
              </p:cNvPr>
              <p:cNvSpPr txBox="1"/>
              <p:nvPr/>
            </p:nvSpPr>
            <p:spPr>
              <a:xfrm>
                <a:off x="4657182" y="1376674"/>
                <a:ext cx="286312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s-E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s-E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ES"/>
              </a:p>
            </p:txBody>
          </p:sp>
        </mc:Choice>
        <mc:Fallback>
          <p:sp>
            <p:nvSpPr>
              <p:cNvPr id="13" name="CuadroTexto 12">
                <a:extLst>
                  <a:ext uri="{FF2B5EF4-FFF2-40B4-BE49-F238E27FC236}">
                    <a16:creationId xmlns:a16="http://schemas.microsoft.com/office/drawing/2014/main" id="{1E7AE244-5857-6CE2-95E8-B2BE168534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7182" y="1376674"/>
                <a:ext cx="2863121" cy="461665"/>
              </a:xfrm>
              <a:prstGeom prst="rect">
                <a:avLst/>
              </a:prstGeom>
              <a:blipFill>
                <a:blip r:embed="rId2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n 1">
            <a:extLst>
              <a:ext uri="{FF2B5EF4-FFF2-40B4-BE49-F238E27FC236}">
                <a16:creationId xmlns:a16="http://schemas.microsoft.com/office/drawing/2014/main" id="{0E7EAFD6-0DD6-05EC-809B-6EF6D06C2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2159000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0714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15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Tema de Office</vt:lpstr>
      <vt:lpstr>Representación de Funciones Complejas</vt:lpstr>
      <vt:lpstr>¿Cuál es el objetivo?</vt:lpstr>
      <vt:lpstr>Coloreado de dominios</vt:lpstr>
      <vt:lpstr>Representaciones 3-dimensionales</vt:lpstr>
      <vt:lpstr>Representación vectorial</vt:lpstr>
      <vt:lpstr>Ejemplo de representación vectorial</vt:lpstr>
      <vt:lpstr>Una expresión más física: el conjugado</vt:lpstr>
      <vt:lpstr>Planos z-w</vt:lpstr>
      <vt:lpstr>PowerPoint Presentation</vt:lpstr>
      <vt:lpstr>Ejemplo de transformación z-w</vt:lpstr>
      <vt:lpstr>Esfera de Riemann</vt:lpstr>
      <vt:lpstr>Representación en Python</vt:lpstr>
      <vt:lpstr>Un apunte final: ¡animaciones!</vt:lpstr>
      <vt:lpstr>Conclusión</vt:lpstr>
      <vt:lpstr>Bibliografía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Representación de Funciones Complejas</dc:title>
  <dc:creator>Luis LUCAS GARCÍA</dc:creator>
  <cp:revision>1</cp:revision>
  <dcterms:created xsi:type="dcterms:W3CDTF">2023-10-07T22:12:28Z</dcterms:created>
  <dcterms:modified xsi:type="dcterms:W3CDTF">2023-10-15T18:42:04Z</dcterms:modified>
</cp:coreProperties>
</file>